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7" r:id="rId4"/>
    <p:sldId id="298" r:id="rId5"/>
    <p:sldId id="299" r:id="rId6"/>
    <p:sldId id="300" r:id="rId7"/>
    <p:sldId id="306" r:id="rId8"/>
    <p:sldId id="307" r:id="rId9"/>
    <p:sldId id="308" r:id="rId10"/>
    <p:sldId id="263" r:id="rId11"/>
    <p:sldId id="302" r:id="rId12"/>
    <p:sldId id="264" r:id="rId13"/>
    <p:sldId id="309" r:id="rId14"/>
    <p:sldId id="310" r:id="rId15"/>
    <p:sldId id="320" r:id="rId16"/>
    <p:sldId id="311" r:id="rId17"/>
    <p:sldId id="319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1" r:id="rId26"/>
    <p:sldId id="322" r:id="rId27"/>
    <p:sldId id="323" r:id="rId28"/>
    <p:sldId id="324" r:id="rId29"/>
    <p:sldId id="326" r:id="rId30"/>
    <p:sldId id="325" r:id="rId31"/>
    <p:sldId id="327" r:id="rId32"/>
    <p:sldId id="328" r:id="rId33"/>
    <p:sldId id="384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277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>
      <p:cViewPr varScale="1">
        <p:scale>
          <a:sx n="118" d="100"/>
          <a:sy n="118" d="100"/>
        </p:scale>
        <p:origin x="8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FFC41-4370-46C9-B9A0-2B03F0C59E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362F-FBD3-407A-918B-55BB15A9A33F}">
      <dgm:prSet phldrT="[Texto]"/>
      <dgm:spPr/>
      <dgm:t>
        <a:bodyPr/>
        <a:lstStyle/>
        <a:p>
          <a:r>
            <a:rPr lang="pt-BR" dirty="0"/>
            <a:t>Higiene das Mãos</a:t>
          </a:r>
        </a:p>
      </dgm:t>
    </dgm:pt>
    <dgm:pt modelId="{3CFD095F-7250-4313-AA2F-296EB34FDB82}" type="parTrans" cxnId="{4468BB6A-67C9-438A-A140-AB1E0DDF0C1A}">
      <dgm:prSet/>
      <dgm:spPr/>
      <dgm:t>
        <a:bodyPr/>
        <a:lstStyle/>
        <a:p>
          <a:endParaRPr lang="pt-BR"/>
        </a:p>
      </dgm:t>
    </dgm:pt>
    <dgm:pt modelId="{B6DE4BCD-0CEA-4B05-BA0A-E45E9D758AAA}" type="sibTrans" cxnId="{4468BB6A-67C9-438A-A140-AB1E0DDF0C1A}">
      <dgm:prSet/>
      <dgm:spPr/>
      <dgm:t>
        <a:bodyPr/>
        <a:lstStyle/>
        <a:p>
          <a:endParaRPr lang="pt-BR"/>
        </a:p>
      </dgm:t>
    </dgm:pt>
    <dgm:pt modelId="{07467D1A-2C2B-4BDF-99EE-797AA7846072}">
      <dgm:prSet phldrT="[Texto]"/>
      <dgm:spPr/>
      <dgm:t>
        <a:bodyPr/>
        <a:lstStyle/>
        <a:p>
          <a:r>
            <a:rPr lang="pt-BR" i="1" dirty="0" err="1"/>
            <a:t>Screening</a:t>
          </a:r>
          <a:endParaRPr lang="pt-BR" i="1" dirty="0"/>
        </a:p>
      </dgm:t>
    </dgm:pt>
    <dgm:pt modelId="{9CB799E4-F6CC-4AFE-A32A-3D06E9754C77}" type="parTrans" cxnId="{07F2CC7E-2DC5-4AE3-8BE7-87551CA717AC}">
      <dgm:prSet/>
      <dgm:spPr/>
      <dgm:t>
        <a:bodyPr/>
        <a:lstStyle/>
        <a:p>
          <a:endParaRPr lang="pt-BR"/>
        </a:p>
      </dgm:t>
    </dgm:pt>
    <dgm:pt modelId="{42F63F5E-E81F-4DFD-B5DC-CC70587A2B3D}" type="sibTrans" cxnId="{07F2CC7E-2DC5-4AE3-8BE7-87551CA717AC}">
      <dgm:prSet/>
      <dgm:spPr/>
      <dgm:t>
        <a:bodyPr/>
        <a:lstStyle/>
        <a:p>
          <a:endParaRPr lang="pt-BR"/>
        </a:p>
      </dgm:t>
    </dgm:pt>
    <dgm:pt modelId="{C4E27732-123E-4DA0-88BC-C1137A5E8006}">
      <dgm:prSet phldrT="[Texto]"/>
      <dgm:spPr/>
      <dgm:t>
        <a:bodyPr/>
        <a:lstStyle/>
        <a:p>
          <a:r>
            <a:rPr lang="pt-BR" dirty="0"/>
            <a:t>Precauções de contato</a:t>
          </a:r>
        </a:p>
      </dgm:t>
    </dgm:pt>
    <dgm:pt modelId="{937A7847-EA81-42BB-8015-7B58CB014D60}" type="parTrans" cxnId="{9BCD8DAC-1CCE-46B6-9693-3E970984E515}">
      <dgm:prSet/>
      <dgm:spPr/>
      <dgm:t>
        <a:bodyPr/>
        <a:lstStyle/>
        <a:p>
          <a:endParaRPr lang="pt-BR"/>
        </a:p>
      </dgm:t>
    </dgm:pt>
    <dgm:pt modelId="{DEBDD6EB-F572-403E-A102-0E91FF529D81}" type="sibTrans" cxnId="{9BCD8DAC-1CCE-46B6-9693-3E970984E515}">
      <dgm:prSet/>
      <dgm:spPr/>
      <dgm:t>
        <a:bodyPr/>
        <a:lstStyle/>
        <a:p>
          <a:endParaRPr lang="pt-BR"/>
        </a:p>
      </dgm:t>
    </dgm:pt>
    <dgm:pt modelId="{1A1169C1-F5A7-496C-A2C3-AFFA11AFD5FA}">
      <dgm:prSet phldrT="[Texto]"/>
      <dgm:spPr/>
      <dgm:t>
        <a:bodyPr/>
        <a:lstStyle/>
        <a:p>
          <a:r>
            <a:rPr lang="pt-BR" dirty="0"/>
            <a:t>Controle ambiental</a:t>
          </a:r>
        </a:p>
      </dgm:t>
    </dgm:pt>
    <dgm:pt modelId="{3A4C1216-E774-4DDE-91A1-6CD1F0A97BA6}" type="parTrans" cxnId="{6DE0D816-6ABB-4EE8-9845-671A3E0E2602}">
      <dgm:prSet/>
      <dgm:spPr/>
      <dgm:t>
        <a:bodyPr/>
        <a:lstStyle/>
        <a:p>
          <a:endParaRPr lang="pt-BR"/>
        </a:p>
      </dgm:t>
    </dgm:pt>
    <dgm:pt modelId="{208BD98C-99C0-4151-8EC0-CDEF70B82DC0}" type="sibTrans" cxnId="{6DE0D816-6ABB-4EE8-9845-671A3E0E2602}">
      <dgm:prSet/>
      <dgm:spPr/>
      <dgm:t>
        <a:bodyPr/>
        <a:lstStyle/>
        <a:p>
          <a:endParaRPr lang="pt-BR"/>
        </a:p>
      </dgm:t>
    </dgm:pt>
    <dgm:pt modelId="{DC687B25-70C4-44A6-B119-825EF92F0315}">
      <dgm:prSet phldrT="[Texto]"/>
      <dgm:spPr/>
      <dgm:t>
        <a:bodyPr/>
        <a:lstStyle/>
        <a:p>
          <a:r>
            <a:rPr lang="pt-BR" dirty="0"/>
            <a:t>Descolonização</a:t>
          </a:r>
        </a:p>
      </dgm:t>
    </dgm:pt>
    <dgm:pt modelId="{1E1BA775-01F4-469A-A234-CD7FDBE22F9D}" type="parTrans" cxnId="{B71D1B17-BBAE-4D09-9405-721272AB810B}">
      <dgm:prSet/>
      <dgm:spPr/>
      <dgm:t>
        <a:bodyPr/>
        <a:lstStyle/>
        <a:p>
          <a:endParaRPr lang="pt-BR"/>
        </a:p>
      </dgm:t>
    </dgm:pt>
    <dgm:pt modelId="{0602929A-EEE5-4F4D-97B1-88EEF5D5B592}" type="sibTrans" cxnId="{B71D1B17-BBAE-4D09-9405-721272AB810B}">
      <dgm:prSet/>
      <dgm:spPr/>
      <dgm:t>
        <a:bodyPr/>
        <a:lstStyle/>
        <a:p>
          <a:endParaRPr lang="pt-BR"/>
        </a:p>
      </dgm:t>
    </dgm:pt>
    <dgm:pt modelId="{7D4446DE-8E0C-4EA0-9BA5-1E9FE0A91C7F}" type="pres">
      <dgm:prSet presAssocID="{7C5FFC41-4370-46C9-B9A0-2B03F0C59E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0E34FD0-E667-4E3F-B2FF-84FA63E7C3BA}" type="pres">
      <dgm:prSet presAssocID="{7C5FFC41-4370-46C9-B9A0-2B03F0C59E2F}" presName="Name1" presStyleCnt="0"/>
      <dgm:spPr/>
    </dgm:pt>
    <dgm:pt modelId="{BA34EF34-9C5B-4CDF-B56E-4274A738C3D9}" type="pres">
      <dgm:prSet presAssocID="{7C5FFC41-4370-46C9-B9A0-2B03F0C59E2F}" presName="cycle" presStyleCnt="0"/>
      <dgm:spPr/>
    </dgm:pt>
    <dgm:pt modelId="{B3162BF0-2BFA-4D5F-936E-D5104244CC36}" type="pres">
      <dgm:prSet presAssocID="{7C5FFC41-4370-46C9-B9A0-2B03F0C59E2F}" presName="srcNode" presStyleLbl="node1" presStyleIdx="0" presStyleCnt="5"/>
      <dgm:spPr/>
    </dgm:pt>
    <dgm:pt modelId="{2485DB7A-1EDE-42F5-9B01-F4C82F47071B}" type="pres">
      <dgm:prSet presAssocID="{7C5FFC41-4370-46C9-B9A0-2B03F0C59E2F}" presName="conn" presStyleLbl="parChTrans1D2" presStyleIdx="0" presStyleCnt="1"/>
      <dgm:spPr/>
      <dgm:t>
        <a:bodyPr/>
        <a:lstStyle/>
        <a:p>
          <a:endParaRPr lang="pt-BR"/>
        </a:p>
      </dgm:t>
    </dgm:pt>
    <dgm:pt modelId="{89D43B31-347C-4C16-BCE2-7DF920ED57EC}" type="pres">
      <dgm:prSet presAssocID="{7C5FFC41-4370-46C9-B9A0-2B03F0C59E2F}" presName="extraNode" presStyleLbl="node1" presStyleIdx="0" presStyleCnt="5"/>
      <dgm:spPr/>
    </dgm:pt>
    <dgm:pt modelId="{4DE34860-80FF-4F53-B3D7-2CC284CE75C1}" type="pres">
      <dgm:prSet presAssocID="{7C5FFC41-4370-46C9-B9A0-2B03F0C59E2F}" presName="dstNode" presStyleLbl="node1" presStyleIdx="0" presStyleCnt="5"/>
      <dgm:spPr/>
    </dgm:pt>
    <dgm:pt modelId="{DD70E9DC-23EE-48D0-8CF4-CCF19084A4A6}" type="pres">
      <dgm:prSet presAssocID="{5F03362F-FBD3-407A-918B-55BB15A9A3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39B6F-4090-4F6B-A18B-34424DF95BA9}" type="pres">
      <dgm:prSet presAssocID="{5F03362F-FBD3-407A-918B-55BB15A9A33F}" presName="accent_1" presStyleCnt="0"/>
      <dgm:spPr/>
    </dgm:pt>
    <dgm:pt modelId="{84EA6453-C8EE-4551-9EE6-EAD286625783}" type="pres">
      <dgm:prSet presAssocID="{5F03362F-FBD3-407A-918B-55BB15A9A33F}" presName="accentRepeatNode" presStyleLbl="solidFgAcc1" presStyleIdx="0" presStyleCnt="5"/>
      <dgm:spPr/>
    </dgm:pt>
    <dgm:pt modelId="{35ACB0C2-2322-4F49-AF43-165D007CC6C8}" type="pres">
      <dgm:prSet presAssocID="{07467D1A-2C2B-4BDF-99EE-797AA78460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A96B4-1111-45E6-A8AD-8E9AA11D9FC2}" type="pres">
      <dgm:prSet presAssocID="{07467D1A-2C2B-4BDF-99EE-797AA7846072}" presName="accent_2" presStyleCnt="0"/>
      <dgm:spPr/>
    </dgm:pt>
    <dgm:pt modelId="{33B676C8-CC75-4694-8C9D-97DB0B502336}" type="pres">
      <dgm:prSet presAssocID="{07467D1A-2C2B-4BDF-99EE-797AA7846072}" presName="accentRepeatNode" presStyleLbl="solidFgAcc1" presStyleIdx="1" presStyleCnt="5"/>
      <dgm:spPr/>
    </dgm:pt>
    <dgm:pt modelId="{F45EE6BC-96AF-4438-9CA2-F42D3AF1CCF7}" type="pres">
      <dgm:prSet presAssocID="{C4E27732-123E-4DA0-88BC-C1137A5E80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5264F-C189-4169-8A77-AC5374041360}" type="pres">
      <dgm:prSet presAssocID="{C4E27732-123E-4DA0-88BC-C1137A5E8006}" presName="accent_3" presStyleCnt="0"/>
      <dgm:spPr/>
    </dgm:pt>
    <dgm:pt modelId="{E974DAFE-07F1-4200-95F6-CED54232C87C}" type="pres">
      <dgm:prSet presAssocID="{C4E27732-123E-4DA0-88BC-C1137A5E8006}" presName="accentRepeatNode" presStyleLbl="solidFgAcc1" presStyleIdx="2" presStyleCnt="5"/>
      <dgm:spPr/>
    </dgm:pt>
    <dgm:pt modelId="{076799B5-4A2D-4A5C-9327-06D25D2D422F}" type="pres">
      <dgm:prSet presAssocID="{1A1169C1-F5A7-496C-A2C3-AFFA11AFD5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F34A05-22DF-4804-AC2F-113523C33ACD}" type="pres">
      <dgm:prSet presAssocID="{1A1169C1-F5A7-496C-A2C3-AFFA11AFD5FA}" presName="accent_4" presStyleCnt="0"/>
      <dgm:spPr/>
    </dgm:pt>
    <dgm:pt modelId="{22F32BCA-4B92-4B8F-9074-3553C4D78F17}" type="pres">
      <dgm:prSet presAssocID="{1A1169C1-F5A7-496C-A2C3-AFFA11AFD5FA}" presName="accentRepeatNode" presStyleLbl="solidFgAcc1" presStyleIdx="3" presStyleCnt="5"/>
      <dgm:spPr/>
    </dgm:pt>
    <dgm:pt modelId="{D0E3D751-3C49-43DD-960F-6699A2C37DF3}" type="pres">
      <dgm:prSet presAssocID="{DC687B25-70C4-44A6-B119-825EF92F03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19F19-7FE7-4176-BF1C-EED826C176CD}" type="pres">
      <dgm:prSet presAssocID="{DC687B25-70C4-44A6-B119-825EF92F0315}" presName="accent_5" presStyleCnt="0"/>
      <dgm:spPr/>
    </dgm:pt>
    <dgm:pt modelId="{BADD3EE5-9B4C-425D-A5CD-15489BFB0F1D}" type="pres">
      <dgm:prSet presAssocID="{DC687B25-70C4-44A6-B119-825EF92F0315}" presName="accentRepeatNode" presStyleLbl="solidFgAcc1" presStyleIdx="4" presStyleCnt="5"/>
      <dgm:spPr/>
    </dgm:pt>
  </dgm:ptLst>
  <dgm:cxnLst>
    <dgm:cxn modelId="{6DE0D816-6ABB-4EE8-9845-671A3E0E2602}" srcId="{7C5FFC41-4370-46C9-B9A0-2B03F0C59E2F}" destId="{1A1169C1-F5A7-496C-A2C3-AFFA11AFD5FA}" srcOrd="3" destOrd="0" parTransId="{3A4C1216-E774-4DDE-91A1-6CD1F0A97BA6}" sibTransId="{208BD98C-99C0-4151-8EC0-CDEF70B82DC0}"/>
    <dgm:cxn modelId="{481602ED-B5DC-4C4E-9EBD-A0771C3ADDDE}" type="presOf" srcId="{1A1169C1-F5A7-496C-A2C3-AFFA11AFD5FA}" destId="{076799B5-4A2D-4A5C-9327-06D25D2D422F}" srcOrd="0" destOrd="0" presId="urn:microsoft.com/office/officeart/2008/layout/VerticalCurvedList"/>
    <dgm:cxn modelId="{212BEDBC-A4CA-4470-B76A-6DB42EC0E0BD}" type="presOf" srcId="{07467D1A-2C2B-4BDF-99EE-797AA7846072}" destId="{35ACB0C2-2322-4F49-AF43-165D007CC6C8}" srcOrd="0" destOrd="0" presId="urn:microsoft.com/office/officeart/2008/layout/VerticalCurvedList"/>
    <dgm:cxn modelId="{71551490-0F14-4B00-80CD-1DCD2C89C37D}" type="presOf" srcId="{7C5FFC41-4370-46C9-B9A0-2B03F0C59E2F}" destId="{7D4446DE-8E0C-4EA0-9BA5-1E9FE0A91C7F}" srcOrd="0" destOrd="0" presId="urn:microsoft.com/office/officeart/2008/layout/VerticalCurvedList"/>
    <dgm:cxn modelId="{F4086A7E-FD06-4D10-9673-1350C1A5BF3A}" type="presOf" srcId="{DC687B25-70C4-44A6-B119-825EF92F0315}" destId="{D0E3D751-3C49-43DD-960F-6699A2C37DF3}" srcOrd="0" destOrd="0" presId="urn:microsoft.com/office/officeart/2008/layout/VerticalCurvedList"/>
    <dgm:cxn modelId="{07F2CC7E-2DC5-4AE3-8BE7-87551CA717AC}" srcId="{7C5FFC41-4370-46C9-B9A0-2B03F0C59E2F}" destId="{07467D1A-2C2B-4BDF-99EE-797AA7846072}" srcOrd="1" destOrd="0" parTransId="{9CB799E4-F6CC-4AFE-A32A-3D06E9754C77}" sibTransId="{42F63F5E-E81F-4DFD-B5DC-CC70587A2B3D}"/>
    <dgm:cxn modelId="{9BCD8DAC-1CCE-46B6-9693-3E970984E515}" srcId="{7C5FFC41-4370-46C9-B9A0-2B03F0C59E2F}" destId="{C4E27732-123E-4DA0-88BC-C1137A5E8006}" srcOrd="2" destOrd="0" parTransId="{937A7847-EA81-42BB-8015-7B58CB014D60}" sibTransId="{DEBDD6EB-F572-403E-A102-0E91FF529D81}"/>
    <dgm:cxn modelId="{02BE1DA2-9882-4DC5-8254-45F8B11F94BD}" type="presOf" srcId="{5F03362F-FBD3-407A-918B-55BB15A9A33F}" destId="{DD70E9DC-23EE-48D0-8CF4-CCF19084A4A6}" srcOrd="0" destOrd="0" presId="urn:microsoft.com/office/officeart/2008/layout/VerticalCurvedList"/>
    <dgm:cxn modelId="{4468BB6A-67C9-438A-A140-AB1E0DDF0C1A}" srcId="{7C5FFC41-4370-46C9-B9A0-2B03F0C59E2F}" destId="{5F03362F-FBD3-407A-918B-55BB15A9A33F}" srcOrd="0" destOrd="0" parTransId="{3CFD095F-7250-4313-AA2F-296EB34FDB82}" sibTransId="{B6DE4BCD-0CEA-4B05-BA0A-E45E9D758AAA}"/>
    <dgm:cxn modelId="{7AC79757-5635-4EAD-A74E-D6B875CD6D2E}" type="presOf" srcId="{C4E27732-123E-4DA0-88BC-C1137A5E8006}" destId="{F45EE6BC-96AF-4438-9CA2-F42D3AF1CCF7}" srcOrd="0" destOrd="0" presId="urn:microsoft.com/office/officeart/2008/layout/VerticalCurvedList"/>
    <dgm:cxn modelId="{B71D1B17-BBAE-4D09-9405-721272AB810B}" srcId="{7C5FFC41-4370-46C9-B9A0-2B03F0C59E2F}" destId="{DC687B25-70C4-44A6-B119-825EF92F0315}" srcOrd="4" destOrd="0" parTransId="{1E1BA775-01F4-469A-A234-CD7FDBE22F9D}" sibTransId="{0602929A-EEE5-4F4D-97B1-88EEF5D5B592}"/>
    <dgm:cxn modelId="{0AFF9659-11D7-408B-ABF2-0A4B064A0BDF}" type="presOf" srcId="{B6DE4BCD-0CEA-4B05-BA0A-E45E9D758AAA}" destId="{2485DB7A-1EDE-42F5-9B01-F4C82F47071B}" srcOrd="0" destOrd="0" presId="urn:microsoft.com/office/officeart/2008/layout/VerticalCurvedList"/>
    <dgm:cxn modelId="{07A60B18-46E3-4E09-9B7C-2EE3E5CB3B07}" type="presParOf" srcId="{7D4446DE-8E0C-4EA0-9BA5-1E9FE0A91C7F}" destId="{E0E34FD0-E667-4E3F-B2FF-84FA63E7C3BA}" srcOrd="0" destOrd="0" presId="urn:microsoft.com/office/officeart/2008/layout/VerticalCurvedList"/>
    <dgm:cxn modelId="{4A1B9211-2319-420B-9272-E338E003D63B}" type="presParOf" srcId="{E0E34FD0-E667-4E3F-B2FF-84FA63E7C3BA}" destId="{BA34EF34-9C5B-4CDF-B56E-4274A738C3D9}" srcOrd="0" destOrd="0" presId="urn:microsoft.com/office/officeart/2008/layout/VerticalCurvedList"/>
    <dgm:cxn modelId="{63950CA9-320D-47E4-BC8B-466715639C88}" type="presParOf" srcId="{BA34EF34-9C5B-4CDF-B56E-4274A738C3D9}" destId="{B3162BF0-2BFA-4D5F-936E-D5104244CC36}" srcOrd="0" destOrd="0" presId="urn:microsoft.com/office/officeart/2008/layout/VerticalCurvedList"/>
    <dgm:cxn modelId="{91EB4AF2-B6EB-4B19-8A99-C64DCA0D6394}" type="presParOf" srcId="{BA34EF34-9C5B-4CDF-B56E-4274A738C3D9}" destId="{2485DB7A-1EDE-42F5-9B01-F4C82F47071B}" srcOrd="1" destOrd="0" presId="urn:microsoft.com/office/officeart/2008/layout/VerticalCurvedList"/>
    <dgm:cxn modelId="{2459C2B6-31C2-4F32-AA7B-78A9B4FDF630}" type="presParOf" srcId="{BA34EF34-9C5B-4CDF-B56E-4274A738C3D9}" destId="{89D43B31-347C-4C16-BCE2-7DF920ED57EC}" srcOrd="2" destOrd="0" presId="urn:microsoft.com/office/officeart/2008/layout/VerticalCurvedList"/>
    <dgm:cxn modelId="{30BBB18C-097B-417F-A2E6-9BCD0D6621A1}" type="presParOf" srcId="{BA34EF34-9C5B-4CDF-B56E-4274A738C3D9}" destId="{4DE34860-80FF-4F53-B3D7-2CC284CE75C1}" srcOrd="3" destOrd="0" presId="urn:microsoft.com/office/officeart/2008/layout/VerticalCurvedList"/>
    <dgm:cxn modelId="{0F6D2F17-4663-40AD-AF35-7AC86D3091D9}" type="presParOf" srcId="{E0E34FD0-E667-4E3F-B2FF-84FA63E7C3BA}" destId="{DD70E9DC-23EE-48D0-8CF4-CCF19084A4A6}" srcOrd="1" destOrd="0" presId="urn:microsoft.com/office/officeart/2008/layout/VerticalCurvedList"/>
    <dgm:cxn modelId="{A13FE439-292D-4E4E-A275-520A1DFBD0F4}" type="presParOf" srcId="{E0E34FD0-E667-4E3F-B2FF-84FA63E7C3BA}" destId="{23539B6F-4090-4F6B-A18B-34424DF95BA9}" srcOrd="2" destOrd="0" presId="urn:microsoft.com/office/officeart/2008/layout/VerticalCurvedList"/>
    <dgm:cxn modelId="{6494BD44-3E03-4639-8EB4-1D140D41D77D}" type="presParOf" srcId="{23539B6F-4090-4F6B-A18B-34424DF95BA9}" destId="{84EA6453-C8EE-4551-9EE6-EAD286625783}" srcOrd="0" destOrd="0" presId="urn:microsoft.com/office/officeart/2008/layout/VerticalCurvedList"/>
    <dgm:cxn modelId="{9ECD4B44-1EC9-44F2-9D36-8FB27025D4F1}" type="presParOf" srcId="{E0E34FD0-E667-4E3F-B2FF-84FA63E7C3BA}" destId="{35ACB0C2-2322-4F49-AF43-165D007CC6C8}" srcOrd="3" destOrd="0" presId="urn:microsoft.com/office/officeart/2008/layout/VerticalCurvedList"/>
    <dgm:cxn modelId="{A0DB57E1-9573-4371-B7CC-0A58BFDE3555}" type="presParOf" srcId="{E0E34FD0-E667-4E3F-B2FF-84FA63E7C3BA}" destId="{0ADA96B4-1111-45E6-A8AD-8E9AA11D9FC2}" srcOrd="4" destOrd="0" presId="urn:microsoft.com/office/officeart/2008/layout/VerticalCurvedList"/>
    <dgm:cxn modelId="{8FFD5313-3B10-4298-AD8C-0A3725A7DFC3}" type="presParOf" srcId="{0ADA96B4-1111-45E6-A8AD-8E9AA11D9FC2}" destId="{33B676C8-CC75-4694-8C9D-97DB0B502336}" srcOrd="0" destOrd="0" presId="urn:microsoft.com/office/officeart/2008/layout/VerticalCurvedList"/>
    <dgm:cxn modelId="{1A99DBC5-6189-457B-900A-3D85812A6C3C}" type="presParOf" srcId="{E0E34FD0-E667-4E3F-B2FF-84FA63E7C3BA}" destId="{F45EE6BC-96AF-4438-9CA2-F42D3AF1CCF7}" srcOrd="5" destOrd="0" presId="urn:microsoft.com/office/officeart/2008/layout/VerticalCurvedList"/>
    <dgm:cxn modelId="{9E9A559D-D87F-46E4-81C8-622F20A05593}" type="presParOf" srcId="{E0E34FD0-E667-4E3F-B2FF-84FA63E7C3BA}" destId="{CF95264F-C189-4169-8A77-AC5374041360}" srcOrd="6" destOrd="0" presId="urn:microsoft.com/office/officeart/2008/layout/VerticalCurvedList"/>
    <dgm:cxn modelId="{759B1277-850E-48A1-934B-42AF8EB84E10}" type="presParOf" srcId="{CF95264F-C189-4169-8A77-AC5374041360}" destId="{E974DAFE-07F1-4200-95F6-CED54232C87C}" srcOrd="0" destOrd="0" presId="urn:microsoft.com/office/officeart/2008/layout/VerticalCurvedList"/>
    <dgm:cxn modelId="{4627AC60-37A1-422D-A9E6-B57F921629BD}" type="presParOf" srcId="{E0E34FD0-E667-4E3F-B2FF-84FA63E7C3BA}" destId="{076799B5-4A2D-4A5C-9327-06D25D2D422F}" srcOrd="7" destOrd="0" presId="urn:microsoft.com/office/officeart/2008/layout/VerticalCurvedList"/>
    <dgm:cxn modelId="{4DD89B85-B9C4-43B8-8AB9-3E40AD3EE727}" type="presParOf" srcId="{E0E34FD0-E667-4E3F-B2FF-84FA63E7C3BA}" destId="{A0F34A05-22DF-4804-AC2F-113523C33ACD}" srcOrd="8" destOrd="0" presId="urn:microsoft.com/office/officeart/2008/layout/VerticalCurvedList"/>
    <dgm:cxn modelId="{0EFE439E-D308-4B25-A981-D93F917A8AFC}" type="presParOf" srcId="{A0F34A05-22DF-4804-AC2F-113523C33ACD}" destId="{22F32BCA-4B92-4B8F-9074-3553C4D78F17}" srcOrd="0" destOrd="0" presId="urn:microsoft.com/office/officeart/2008/layout/VerticalCurvedList"/>
    <dgm:cxn modelId="{3E6215F8-F003-403D-AD2B-DFEDCCB66E1D}" type="presParOf" srcId="{E0E34FD0-E667-4E3F-B2FF-84FA63E7C3BA}" destId="{D0E3D751-3C49-43DD-960F-6699A2C37DF3}" srcOrd="9" destOrd="0" presId="urn:microsoft.com/office/officeart/2008/layout/VerticalCurvedList"/>
    <dgm:cxn modelId="{0F24E3EE-0819-4016-A413-BB3A8BD3DEEC}" type="presParOf" srcId="{E0E34FD0-E667-4E3F-B2FF-84FA63E7C3BA}" destId="{6E519F19-7FE7-4176-BF1C-EED826C176CD}" srcOrd="10" destOrd="0" presId="urn:microsoft.com/office/officeart/2008/layout/VerticalCurvedList"/>
    <dgm:cxn modelId="{2D7577C4-5B84-4180-8457-90886C9625CE}" type="presParOf" srcId="{6E519F19-7FE7-4176-BF1C-EED826C176CD}" destId="{BADD3EE5-9B4C-425D-A5CD-15489BFB0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FFC41-4370-46C9-B9A0-2B03F0C59E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362F-FBD3-407A-918B-55BB15A9A33F}">
      <dgm:prSet phldrT="[Texto]"/>
      <dgm:spPr/>
      <dgm:t>
        <a:bodyPr/>
        <a:lstStyle/>
        <a:p>
          <a:r>
            <a:rPr lang="pt-BR" dirty="0"/>
            <a:t>Higiene das Mãos</a:t>
          </a:r>
        </a:p>
      </dgm:t>
    </dgm:pt>
    <dgm:pt modelId="{3CFD095F-7250-4313-AA2F-296EB34FDB82}" type="parTrans" cxnId="{4468BB6A-67C9-438A-A140-AB1E0DDF0C1A}">
      <dgm:prSet/>
      <dgm:spPr/>
      <dgm:t>
        <a:bodyPr/>
        <a:lstStyle/>
        <a:p>
          <a:endParaRPr lang="pt-BR"/>
        </a:p>
      </dgm:t>
    </dgm:pt>
    <dgm:pt modelId="{B6DE4BCD-0CEA-4B05-BA0A-E45E9D758AAA}" type="sibTrans" cxnId="{4468BB6A-67C9-438A-A140-AB1E0DDF0C1A}">
      <dgm:prSet/>
      <dgm:spPr/>
      <dgm:t>
        <a:bodyPr/>
        <a:lstStyle/>
        <a:p>
          <a:endParaRPr lang="pt-BR"/>
        </a:p>
      </dgm:t>
    </dgm:pt>
    <dgm:pt modelId="{07467D1A-2C2B-4BDF-99EE-797AA7846072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i="1" dirty="0" err="1"/>
            <a:t>Screening</a:t>
          </a:r>
          <a:endParaRPr lang="pt-BR" i="1" dirty="0"/>
        </a:p>
      </dgm:t>
    </dgm:pt>
    <dgm:pt modelId="{9CB799E4-F6CC-4AFE-A32A-3D06E9754C77}" type="parTrans" cxnId="{07F2CC7E-2DC5-4AE3-8BE7-87551CA717AC}">
      <dgm:prSet/>
      <dgm:spPr/>
      <dgm:t>
        <a:bodyPr/>
        <a:lstStyle/>
        <a:p>
          <a:endParaRPr lang="pt-BR"/>
        </a:p>
      </dgm:t>
    </dgm:pt>
    <dgm:pt modelId="{42F63F5E-E81F-4DFD-B5DC-CC70587A2B3D}" type="sibTrans" cxnId="{07F2CC7E-2DC5-4AE3-8BE7-87551CA717AC}">
      <dgm:prSet/>
      <dgm:spPr/>
      <dgm:t>
        <a:bodyPr/>
        <a:lstStyle/>
        <a:p>
          <a:endParaRPr lang="pt-BR"/>
        </a:p>
      </dgm:t>
    </dgm:pt>
    <dgm:pt modelId="{C4E27732-123E-4DA0-88BC-C1137A5E8006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Precauções de contato</a:t>
          </a:r>
        </a:p>
      </dgm:t>
    </dgm:pt>
    <dgm:pt modelId="{937A7847-EA81-42BB-8015-7B58CB014D60}" type="parTrans" cxnId="{9BCD8DAC-1CCE-46B6-9693-3E970984E515}">
      <dgm:prSet/>
      <dgm:spPr/>
      <dgm:t>
        <a:bodyPr/>
        <a:lstStyle/>
        <a:p>
          <a:endParaRPr lang="pt-BR"/>
        </a:p>
      </dgm:t>
    </dgm:pt>
    <dgm:pt modelId="{DEBDD6EB-F572-403E-A102-0E91FF529D81}" type="sibTrans" cxnId="{9BCD8DAC-1CCE-46B6-9693-3E970984E515}">
      <dgm:prSet/>
      <dgm:spPr/>
      <dgm:t>
        <a:bodyPr/>
        <a:lstStyle/>
        <a:p>
          <a:endParaRPr lang="pt-BR"/>
        </a:p>
      </dgm:t>
    </dgm:pt>
    <dgm:pt modelId="{1A1169C1-F5A7-496C-A2C3-AFFA11AFD5F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Controle ambiental</a:t>
          </a:r>
        </a:p>
      </dgm:t>
    </dgm:pt>
    <dgm:pt modelId="{3A4C1216-E774-4DDE-91A1-6CD1F0A97BA6}" type="parTrans" cxnId="{6DE0D816-6ABB-4EE8-9845-671A3E0E2602}">
      <dgm:prSet/>
      <dgm:spPr/>
      <dgm:t>
        <a:bodyPr/>
        <a:lstStyle/>
        <a:p>
          <a:endParaRPr lang="pt-BR"/>
        </a:p>
      </dgm:t>
    </dgm:pt>
    <dgm:pt modelId="{208BD98C-99C0-4151-8EC0-CDEF70B82DC0}" type="sibTrans" cxnId="{6DE0D816-6ABB-4EE8-9845-671A3E0E2602}">
      <dgm:prSet/>
      <dgm:spPr/>
      <dgm:t>
        <a:bodyPr/>
        <a:lstStyle/>
        <a:p>
          <a:endParaRPr lang="pt-BR"/>
        </a:p>
      </dgm:t>
    </dgm:pt>
    <dgm:pt modelId="{DC687B25-70C4-44A6-B119-825EF92F0315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Descolonização</a:t>
          </a:r>
        </a:p>
      </dgm:t>
    </dgm:pt>
    <dgm:pt modelId="{1E1BA775-01F4-469A-A234-CD7FDBE22F9D}" type="parTrans" cxnId="{B71D1B17-BBAE-4D09-9405-721272AB810B}">
      <dgm:prSet/>
      <dgm:spPr/>
      <dgm:t>
        <a:bodyPr/>
        <a:lstStyle/>
        <a:p>
          <a:endParaRPr lang="pt-BR"/>
        </a:p>
      </dgm:t>
    </dgm:pt>
    <dgm:pt modelId="{0602929A-EEE5-4F4D-97B1-88EEF5D5B592}" type="sibTrans" cxnId="{B71D1B17-BBAE-4D09-9405-721272AB810B}">
      <dgm:prSet/>
      <dgm:spPr/>
      <dgm:t>
        <a:bodyPr/>
        <a:lstStyle/>
        <a:p>
          <a:endParaRPr lang="pt-BR"/>
        </a:p>
      </dgm:t>
    </dgm:pt>
    <dgm:pt modelId="{7D4446DE-8E0C-4EA0-9BA5-1E9FE0A91C7F}" type="pres">
      <dgm:prSet presAssocID="{7C5FFC41-4370-46C9-B9A0-2B03F0C59E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0E34FD0-E667-4E3F-B2FF-84FA63E7C3BA}" type="pres">
      <dgm:prSet presAssocID="{7C5FFC41-4370-46C9-B9A0-2B03F0C59E2F}" presName="Name1" presStyleCnt="0"/>
      <dgm:spPr/>
    </dgm:pt>
    <dgm:pt modelId="{BA34EF34-9C5B-4CDF-B56E-4274A738C3D9}" type="pres">
      <dgm:prSet presAssocID="{7C5FFC41-4370-46C9-B9A0-2B03F0C59E2F}" presName="cycle" presStyleCnt="0"/>
      <dgm:spPr/>
    </dgm:pt>
    <dgm:pt modelId="{B3162BF0-2BFA-4D5F-936E-D5104244CC36}" type="pres">
      <dgm:prSet presAssocID="{7C5FFC41-4370-46C9-B9A0-2B03F0C59E2F}" presName="srcNode" presStyleLbl="node1" presStyleIdx="0" presStyleCnt="5"/>
      <dgm:spPr/>
    </dgm:pt>
    <dgm:pt modelId="{2485DB7A-1EDE-42F5-9B01-F4C82F47071B}" type="pres">
      <dgm:prSet presAssocID="{7C5FFC41-4370-46C9-B9A0-2B03F0C59E2F}" presName="conn" presStyleLbl="parChTrans1D2" presStyleIdx="0" presStyleCnt="1"/>
      <dgm:spPr/>
      <dgm:t>
        <a:bodyPr/>
        <a:lstStyle/>
        <a:p>
          <a:endParaRPr lang="pt-BR"/>
        </a:p>
      </dgm:t>
    </dgm:pt>
    <dgm:pt modelId="{89D43B31-347C-4C16-BCE2-7DF920ED57EC}" type="pres">
      <dgm:prSet presAssocID="{7C5FFC41-4370-46C9-B9A0-2B03F0C59E2F}" presName="extraNode" presStyleLbl="node1" presStyleIdx="0" presStyleCnt="5"/>
      <dgm:spPr/>
    </dgm:pt>
    <dgm:pt modelId="{4DE34860-80FF-4F53-B3D7-2CC284CE75C1}" type="pres">
      <dgm:prSet presAssocID="{7C5FFC41-4370-46C9-B9A0-2B03F0C59E2F}" presName="dstNode" presStyleLbl="node1" presStyleIdx="0" presStyleCnt="5"/>
      <dgm:spPr/>
    </dgm:pt>
    <dgm:pt modelId="{DD70E9DC-23EE-48D0-8CF4-CCF19084A4A6}" type="pres">
      <dgm:prSet presAssocID="{5F03362F-FBD3-407A-918B-55BB15A9A3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39B6F-4090-4F6B-A18B-34424DF95BA9}" type="pres">
      <dgm:prSet presAssocID="{5F03362F-FBD3-407A-918B-55BB15A9A33F}" presName="accent_1" presStyleCnt="0"/>
      <dgm:spPr/>
    </dgm:pt>
    <dgm:pt modelId="{84EA6453-C8EE-4551-9EE6-EAD286625783}" type="pres">
      <dgm:prSet presAssocID="{5F03362F-FBD3-407A-918B-55BB15A9A33F}" presName="accentRepeatNode" presStyleLbl="solidFgAcc1" presStyleIdx="0" presStyleCnt="5"/>
      <dgm:spPr/>
    </dgm:pt>
    <dgm:pt modelId="{35ACB0C2-2322-4F49-AF43-165D007CC6C8}" type="pres">
      <dgm:prSet presAssocID="{07467D1A-2C2B-4BDF-99EE-797AA78460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A96B4-1111-45E6-A8AD-8E9AA11D9FC2}" type="pres">
      <dgm:prSet presAssocID="{07467D1A-2C2B-4BDF-99EE-797AA7846072}" presName="accent_2" presStyleCnt="0"/>
      <dgm:spPr/>
    </dgm:pt>
    <dgm:pt modelId="{33B676C8-CC75-4694-8C9D-97DB0B502336}" type="pres">
      <dgm:prSet presAssocID="{07467D1A-2C2B-4BDF-99EE-797AA7846072}" presName="accentRepeatNode" presStyleLbl="solidFgAcc1" presStyleIdx="1" presStyleCnt="5"/>
      <dgm:spPr/>
    </dgm:pt>
    <dgm:pt modelId="{F45EE6BC-96AF-4438-9CA2-F42D3AF1CCF7}" type="pres">
      <dgm:prSet presAssocID="{C4E27732-123E-4DA0-88BC-C1137A5E80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5264F-C189-4169-8A77-AC5374041360}" type="pres">
      <dgm:prSet presAssocID="{C4E27732-123E-4DA0-88BC-C1137A5E8006}" presName="accent_3" presStyleCnt="0"/>
      <dgm:spPr/>
    </dgm:pt>
    <dgm:pt modelId="{E974DAFE-07F1-4200-95F6-CED54232C87C}" type="pres">
      <dgm:prSet presAssocID="{C4E27732-123E-4DA0-88BC-C1137A5E8006}" presName="accentRepeatNode" presStyleLbl="solidFgAcc1" presStyleIdx="2" presStyleCnt="5"/>
      <dgm:spPr/>
    </dgm:pt>
    <dgm:pt modelId="{076799B5-4A2D-4A5C-9327-06D25D2D422F}" type="pres">
      <dgm:prSet presAssocID="{1A1169C1-F5A7-496C-A2C3-AFFA11AFD5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F34A05-22DF-4804-AC2F-113523C33ACD}" type="pres">
      <dgm:prSet presAssocID="{1A1169C1-F5A7-496C-A2C3-AFFA11AFD5FA}" presName="accent_4" presStyleCnt="0"/>
      <dgm:spPr/>
    </dgm:pt>
    <dgm:pt modelId="{22F32BCA-4B92-4B8F-9074-3553C4D78F17}" type="pres">
      <dgm:prSet presAssocID="{1A1169C1-F5A7-496C-A2C3-AFFA11AFD5FA}" presName="accentRepeatNode" presStyleLbl="solidFgAcc1" presStyleIdx="3" presStyleCnt="5"/>
      <dgm:spPr/>
    </dgm:pt>
    <dgm:pt modelId="{D0E3D751-3C49-43DD-960F-6699A2C37DF3}" type="pres">
      <dgm:prSet presAssocID="{DC687B25-70C4-44A6-B119-825EF92F03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19F19-7FE7-4176-BF1C-EED826C176CD}" type="pres">
      <dgm:prSet presAssocID="{DC687B25-70C4-44A6-B119-825EF92F0315}" presName="accent_5" presStyleCnt="0"/>
      <dgm:spPr/>
    </dgm:pt>
    <dgm:pt modelId="{BADD3EE5-9B4C-425D-A5CD-15489BFB0F1D}" type="pres">
      <dgm:prSet presAssocID="{DC687B25-70C4-44A6-B119-825EF92F0315}" presName="accentRepeatNode" presStyleLbl="solidFgAcc1" presStyleIdx="4" presStyleCnt="5"/>
      <dgm:spPr/>
    </dgm:pt>
  </dgm:ptLst>
  <dgm:cxnLst>
    <dgm:cxn modelId="{6DE0D816-6ABB-4EE8-9845-671A3E0E2602}" srcId="{7C5FFC41-4370-46C9-B9A0-2B03F0C59E2F}" destId="{1A1169C1-F5A7-496C-A2C3-AFFA11AFD5FA}" srcOrd="3" destOrd="0" parTransId="{3A4C1216-E774-4DDE-91A1-6CD1F0A97BA6}" sibTransId="{208BD98C-99C0-4151-8EC0-CDEF70B82DC0}"/>
    <dgm:cxn modelId="{481602ED-B5DC-4C4E-9EBD-A0771C3ADDDE}" type="presOf" srcId="{1A1169C1-F5A7-496C-A2C3-AFFA11AFD5FA}" destId="{076799B5-4A2D-4A5C-9327-06D25D2D422F}" srcOrd="0" destOrd="0" presId="urn:microsoft.com/office/officeart/2008/layout/VerticalCurvedList"/>
    <dgm:cxn modelId="{212BEDBC-A4CA-4470-B76A-6DB42EC0E0BD}" type="presOf" srcId="{07467D1A-2C2B-4BDF-99EE-797AA7846072}" destId="{35ACB0C2-2322-4F49-AF43-165D007CC6C8}" srcOrd="0" destOrd="0" presId="urn:microsoft.com/office/officeart/2008/layout/VerticalCurvedList"/>
    <dgm:cxn modelId="{71551490-0F14-4B00-80CD-1DCD2C89C37D}" type="presOf" srcId="{7C5FFC41-4370-46C9-B9A0-2B03F0C59E2F}" destId="{7D4446DE-8E0C-4EA0-9BA5-1E9FE0A91C7F}" srcOrd="0" destOrd="0" presId="urn:microsoft.com/office/officeart/2008/layout/VerticalCurvedList"/>
    <dgm:cxn modelId="{F4086A7E-FD06-4D10-9673-1350C1A5BF3A}" type="presOf" srcId="{DC687B25-70C4-44A6-B119-825EF92F0315}" destId="{D0E3D751-3C49-43DD-960F-6699A2C37DF3}" srcOrd="0" destOrd="0" presId="urn:microsoft.com/office/officeart/2008/layout/VerticalCurvedList"/>
    <dgm:cxn modelId="{07F2CC7E-2DC5-4AE3-8BE7-87551CA717AC}" srcId="{7C5FFC41-4370-46C9-B9A0-2B03F0C59E2F}" destId="{07467D1A-2C2B-4BDF-99EE-797AA7846072}" srcOrd="1" destOrd="0" parTransId="{9CB799E4-F6CC-4AFE-A32A-3D06E9754C77}" sibTransId="{42F63F5E-E81F-4DFD-B5DC-CC70587A2B3D}"/>
    <dgm:cxn modelId="{9BCD8DAC-1CCE-46B6-9693-3E970984E515}" srcId="{7C5FFC41-4370-46C9-B9A0-2B03F0C59E2F}" destId="{C4E27732-123E-4DA0-88BC-C1137A5E8006}" srcOrd="2" destOrd="0" parTransId="{937A7847-EA81-42BB-8015-7B58CB014D60}" sibTransId="{DEBDD6EB-F572-403E-A102-0E91FF529D81}"/>
    <dgm:cxn modelId="{02BE1DA2-9882-4DC5-8254-45F8B11F94BD}" type="presOf" srcId="{5F03362F-FBD3-407A-918B-55BB15A9A33F}" destId="{DD70E9DC-23EE-48D0-8CF4-CCF19084A4A6}" srcOrd="0" destOrd="0" presId="urn:microsoft.com/office/officeart/2008/layout/VerticalCurvedList"/>
    <dgm:cxn modelId="{4468BB6A-67C9-438A-A140-AB1E0DDF0C1A}" srcId="{7C5FFC41-4370-46C9-B9A0-2B03F0C59E2F}" destId="{5F03362F-FBD3-407A-918B-55BB15A9A33F}" srcOrd="0" destOrd="0" parTransId="{3CFD095F-7250-4313-AA2F-296EB34FDB82}" sibTransId="{B6DE4BCD-0CEA-4B05-BA0A-E45E9D758AAA}"/>
    <dgm:cxn modelId="{7AC79757-5635-4EAD-A74E-D6B875CD6D2E}" type="presOf" srcId="{C4E27732-123E-4DA0-88BC-C1137A5E8006}" destId="{F45EE6BC-96AF-4438-9CA2-F42D3AF1CCF7}" srcOrd="0" destOrd="0" presId="urn:microsoft.com/office/officeart/2008/layout/VerticalCurvedList"/>
    <dgm:cxn modelId="{B71D1B17-BBAE-4D09-9405-721272AB810B}" srcId="{7C5FFC41-4370-46C9-B9A0-2B03F0C59E2F}" destId="{DC687B25-70C4-44A6-B119-825EF92F0315}" srcOrd="4" destOrd="0" parTransId="{1E1BA775-01F4-469A-A234-CD7FDBE22F9D}" sibTransId="{0602929A-EEE5-4F4D-97B1-88EEF5D5B592}"/>
    <dgm:cxn modelId="{0AFF9659-11D7-408B-ABF2-0A4B064A0BDF}" type="presOf" srcId="{B6DE4BCD-0CEA-4B05-BA0A-E45E9D758AAA}" destId="{2485DB7A-1EDE-42F5-9B01-F4C82F47071B}" srcOrd="0" destOrd="0" presId="urn:microsoft.com/office/officeart/2008/layout/VerticalCurvedList"/>
    <dgm:cxn modelId="{07A60B18-46E3-4E09-9B7C-2EE3E5CB3B07}" type="presParOf" srcId="{7D4446DE-8E0C-4EA0-9BA5-1E9FE0A91C7F}" destId="{E0E34FD0-E667-4E3F-B2FF-84FA63E7C3BA}" srcOrd="0" destOrd="0" presId="urn:microsoft.com/office/officeart/2008/layout/VerticalCurvedList"/>
    <dgm:cxn modelId="{4A1B9211-2319-420B-9272-E338E003D63B}" type="presParOf" srcId="{E0E34FD0-E667-4E3F-B2FF-84FA63E7C3BA}" destId="{BA34EF34-9C5B-4CDF-B56E-4274A738C3D9}" srcOrd="0" destOrd="0" presId="urn:microsoft.com/office/officeart/2008/layout/VerticalCurvedList"/>
    <dgm:cxn modelId="{63950CA9-320D-47E4-BC8B-466715639C88}" type="presParOf" srcId="{BA34EF34-9C5B-4CDF-B56E-4274A738C3D9}" destId="{B3162BF0-2BFA-4D5F-936E-D5104244CC36}" srcOrd="0" destOrd="0" presId="urn:microsoft.com/office/officeart/2008/layout/VerticalCurvedList"/>
    <dgm:cxn modelId="{91EB4AF2-B6EB-4B19-8A99-C64DCA0D6394}" type="presParOf" srcId="{BA34EF34-9C5B-4CDF-B56E-4274A738C3D9}" destId="{2485DB7A-1EDE-42F5-9B01-F4C82F47071B}" srcOrd="1" destOrd="0" presId="urn:microsoft.com/office/officeart/2008/layout/VerticalCurvedList"/>
    <dgm:cxn modelId="{2459C2B6-31C2-4F32-AA7B-78A9B4FDF630}" type="presParOf" srcId="{BA34EF34-9C5B-4CDF-B56E-4274A738C3D9}" destId="{89D43B31-347C-4C16-BCE2-7DF920ED57EC}" srcOrd="2" destOrd="0" presId="urn:microsoft.com/office/officeart/2008/layout/VerticalCurvedList"/>
    <dgm:cxn modelId="{30BBB18C-097B-417F-A2E6-9BCD0D6621A1}" type="presParOf" srcId="{BA34EF34-9C5B-4CDF-B56E-4274A738C3D9}" destId="{4DE34860-80FF-4F53-B3D7-2CC284CE75C1}" srcOrd="3" destOrd="0" presId="urn:microsoft.com/office/officeart/2008/layout/VerticalCurvedList"/>
    <dgm:cxn modelId="{0F6D2F17-4663-40AD-AF35-7AC86D3091D9}" type="presParOf" srcId="{E0E34FD0-E667-4E3F-B2FF-84FA63E7C3BA}" destId="{DD70E9DC-23EE-48D0-8CF4-CCF19084A4A6}" srcOrd="1" destOrd="0" presId="urn:microsoft.com/office/officeart/2008/layout/VerticalCurvedList"/>
    <dgm:cxn modelId="{A13FE439-292D-4E4E-A275-520A1DFBD0F4}" type="presParOf" srcId="{E0E34FD0-E667-4E3F-B2FF-84FA63E7C3BA}" destId="{23539B6F-4090-4F6B-A18B-34424DF95BA9}" srcOrd="2" destOrd="0" presId="urn:microsoft.com/office/officeart/2008/layout/VerticalCurvedList"/>
    <dgm:cxn modelId="{6494BD44-3E03-4639-8EB4-1D140D41D77D}" type="presParOf" srcId="{23539B6F-4090-4F6B-A18B-34424DF95BA9}" destId="{84EA6453-C8EE-4551-9EE6-EAD286625783}" srcOrd="0" destOrd="0" presId="urn:microsoft.com/office/officeart/2008/layout/VerticalCurvedList"/>
    <dgm:cxn modelId="{9ECD4B44-1EC9-44F2-9D36-8FB27025D4F1}" type="presParOf" srcId="{E0E34FD0-E667-4E3F-B2FF-84FA63E7C3BA}" destId="{35ACB0C2-2322-4F49-AF43-165D007CC6C8}" srcOrd="3" destOrd="0" presId="urn:microsoft.com/office/officeart/2008/layout/VerticalCurvedList"/>
    <dgm:cxn modelId="{A0DB57E1-9573-4371-B7CC-0A58BFDE3555}" type="presParOf" srcId="{E0E34FD0-E667-4E3F-B2FF-84FA63E7C3BA}" destId="{0ADA96B4-1111-45E6-A8AD-8E9AA11D9FC2}" srcOrd="4" destOrd="0" presId="urn:microsoft.com/office/officeart/2008/layout/VerticalCurvedList"/>
    <dgm:cxn modelId="{8FFD5313-3B10-4298-AD8C-0A3725A7DFC3}" type="presParOf" srcId="{0ADA96B4-1111-45E6-A8AD-8E9AA11D9FC2}" destId="{33B676C8-CC75-4694-8C9D-97DB0B502336}" srcOrd="0" destOrd="0" presId="urn:microsoft.com/office/officeart/2008/layout/VerticalCurvedList"/>
    <dgm:cxn modelId="{1A99DBC5-6189-457B-900A-3D85812A6C3C}" type="presParOf" srcId="{E0E34FD0-E667-4E3F-B2FF-84FA63E7C3BA}" destId="{F45EE6BC-96AF-4438-9CA2-F42D3AF1CCF7}" srcOrd="5" destOrd="0" presId="urn:microsoft.com/office/officeart/2008/layout/VerticalCurvedList"/>
    <dgm:cxn modelId="{9E9A559D-D87F-46E4-81C8-622F20A05593}" type="presParOf" srcId="{E0E34FD0-E667-4E3F-B2FF-84FA63E7C3BA}" destId="{CF95264F-C189-4169-8A77-AC5374041360}" srcOrd="6" destOrd="0" presId="urn:microsoft.com/office/officeart/2008/layout/VerticalCurvedList"/>
    <dgm:cxn modelId="{759B1277-850E-48A1-934B-42AF8EB84E10}" type="presParOf" srcId="{CF95264F-C189-4169-8A77-AC5374041360}" destId="{E974DAFE-07F1-4200-95F6-CED54232C87C}" srcOrd="0" destOrd="0" presId="urn:microsoft.com/office/officeart/2008/layout/VerticalCurvedList"/>
    <dgm:cxn modelId="{4627AC60-37A1-422D-A9E6-B57F921629BD}" type="presParOf" srcId="{E0E34FD0-E667-4E3F-B2FF-84FA63E7C3BA}" destId="{076799B5-4A2D-4A5C-9327-06D25D2D422F}" srcOrd="7" destOrd="0" presId="urn:microsoft.com/office/officeart/2008/layout/VerticalCurvedList"/>
    <dgm:cxn modelId="{4DD89B85-B9C4-43B8-8AB9-3E40AD3EE727}" type="presParOf" srcId="{E0E34FD0-E667-4E3F-B2FF-84FA63E7C3BA}" destId="{A0F34A05-22DF-4804-AC2F-113523C33ACD}" srcOrd="8" destOrd="0" presId="urn:microsoft.com/office/officeart/2008/layout/VerticalCurvedList"/>
    <dgm:cxn modelId="{0EFE439E-D308-4B25-A981-D93F917A8AFC}" type="presParOf" srcId="{A0F34A05-22DF-4804-AC2F-113523C33ACD}" destId="{22F32BCA-4B92-4B8F-9074-3553C4D78F17}" srcOrd="0" destOrd="0" presId="urn:microsoft.com/office/officeart/2008/layout/VerticalCurvedList"/>
    <dgm:cxn modelId="{3E6215F8-F003-403D-AD2B-DFEDCCB66E1D}" type="presParOf" srcId="{E0E34FD0-E667-4E3F-B2FF-84FA63E7C3BA}" destId="{D0E3D751-3C49-43DD-960F-6699A2C37DF3}" srcOrd="9" destOrd="0" presId="urn:microsoft.com/office/officeart/2008/layout/VerticalCurvedList"/>
    <dgm:cxn modelId="{0F24E3EE-0819-4016-A413-BB3A8BD3DEEC}" type="presParOf" srcId="{E0E34FD0-E667-4E3F-B2FF-84FA63E7C3BA}" destId="{6E519F19-7FE7-4176-BF1C-EED826C176CD}" srcOrd="10" destOrd="0" presId="urn:microsoft.com/office/officeart/2008/layout/VerticalCurvedList"/>
    <dgm:cxn modelId="{2D7577C4-5B84-4180-8457-90886C9625CE}" type="presParOf" srcId="{6E519F19-7FE7-4176-BF1C-EED826C176CD}" destId="{BADD3EE5-9B4C-425D-A5CD-15489BFB0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FFC41-4370-46C9-B9A0-2B03F0C59E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362F-FBD3-407A-918B-55BB15A9A33F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Higiene das Mãos</a:t>
          </a:r>
        </a:p>
      </dgm:t>
    </dgm:pt>
    <dgm:pt modelId="{3CFD095F-7250-4313-AA2F-296EB34FDB82}" type="parTrans" cxnId="{4468BB6A-67C9-438A-A140-AB1E0DDF0C1A}">
      <dgm:prSet/>
      <dgm:spPr/>
      <dgm:t>
        <a:bodyPr/>
        <a:lstStyle/>
        <a:p>
          <a:endParaRPr lang="pt-BR"/>
        </a:p>
      </dgm:t>
    </dgm:pt>
    <dgm:pt modelId="{B6DE4BCD-0CEA-4B05-BA0A-E45E9D758AAA}" type="sibTrans" cxnId="{4468BB6A-67C9-438A-A140-AB1E0DDF0C1A}">
      <dgm:prSet/>
      <dgm:spPr/>
      <dgm:t>
        <a:bodyPr/>
        <a:lstStyle/>
        <a:p>
          <a:endParaRPr lang="pt-BR"/>
        </a:p>
      </dgm:t>
    </dgm:pt>
    <dgm:pt modelId="{07467D1A-2C2B-4BDF-99EE-797AA7846072}">
      <dgm:prSet phldrT="[Texto]"/>
      <dgm:spPr/>
      <dgm:t>
        <a:bodyPr/>
        <a:lstStyle/>
        <a:p>
          <a:r>
            <a:rPr lang="pt-BR" i="1" dirty="0" err="1"/>
            <a:t>Screening</a:t>
          </a:r>
          <a:endParaRPr lang="pt-BR" i="1" dirty="0"/>
        </a:p>
      </dgm:t>
    </dgm:pt>
    <dgm:pt modelId="{9CB799E4-F6CC-4AFE-A32A-3D06E9754C77}" type="parTrans" cxnId="{07F2CC7E-2DC5-4AE3-8BE7-87551CA717AC}">
      <dgm:prSet/>
      <dgm:spPr/>
      <dgm:t>
        <a:bodyPr/>
        <a:lstStyle/>
        <a:p>
          <a:endParaRPr lang="pt-BR"/>
        </a:p>
      </dgm:t>
    </dgm:pt>
    <dgm:pt modelId="{42F63F5E-E81F-4DFD-B5DC-CC70587A2B3D}" type="sibTrans" cxnId="{07F2CC7E-2DC5-4AE3-8BE7-87551CA717AC}">
      <dgm:prSet/>
      <dgm:spPr/>
      <dgm:t>
        <a:bodyPr/>
        <a:lstStyle/>
        <a:p>
          <a:endParaRPr lang="pt-BR"/>
        </a:p>
      </dgm:t>
    </dgm:pt>
    <dgm:pt modelId="{C4E27732-123E-4DA0-88BC-C1137A5E8006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Precauções de contato</a:t>
          </a:r>
        </a:p>
      </dgm:t>
    </dgm:pt>
    <dgm:pt modelId="{937A7847-EA81-42BB-8015-7B58CB014D60}" type="parTrans" cxnId="{9BCD8DAC-1CCE-46B6-9693-3E970984E515}">
      <dgm:prSet/>
      <dgm:spPr/>
      <dgm:t>
        <a:bodyPr/>
        <a:lstStyle/>
        <a:p>
          <a:endParaRPr lang="pt-BR"/>
        </a:p>
      </dgm:t>
    </dgm:pt>
    <dgm:pt modelId="{DEBDD6EB-F572-403E-A102-0E91FF529D81}" type="sibTrans" cxnId="{9BCD8DAC-1CCE-46B6-9693-3E970984E515}">
      <dgm:prSet/>
      <dgm:spPr/>
      <dgm:t>
        <a:bodyPr/>
        <a:lstStyle/>
        <a:p>
          <a:endParaRPr lang="pt-BR"/>
        </a:p>
      </dgm:t>
    </dgm:pt>
    <dgm:pt modelId="{1A1169C1-F5A7-496C-A2C3-AFFA11AFD5F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Controle ambiental</a:t>
          </a:r>
        </a:p>
      </dgm:t>
    </dgm:pt>
    <dgm:pt modelId="{3A4C1216-E774-4DDE-91A1-6CD1F0A97BA6}" type="parTrans" cxnId="{6DE0D816-6ABB-4EE8-9845-671A3E0E2602}">
      <dgm:prSet/>
      <dgm:spPr/>
      <dgm:t>
        <a:bodyPr/>
        <a:lstStyle/>
        <a:p>
          <a:endParaRPr lang="pt-BR"/>
        </a:p>
      </dgm:t>
    </dgm:pt>
    <dgm:pt modelId="{208BD98C-99C0-4151-8EC0-CDEF70B82DC0}" type="sibTrans" cxnId="{6DE0D816-6ABB-4EE8-9845-671A3E0E2602}">
      <dgm:prSet/>
      <dgm:spPr/>
      <dgm:t>
        <a:bodyPr/>
        <a:lstStyle/>
        <a:p>
          <a:endParaRPr lang="pt-BR"/>
        </a:p>
      </dgm:t>
    </dgm:pt>
    <dgm:pt modelId="{DC687B25-70C4-44A6-B119-825EF92F0315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Descolonização</a:t>
          </a:r>
        </a:p>
      </dgm:t>
    </dgm:pt>
    <dgm:pt modelId="{1E1BA775-01F4-469A-A234-CD7FDBE22F9D}" type="parTrans" cxnId="{B71D1B17-BBAE-4D09-9405-721272AB810B}">
      <dgm:prSet/>
      <dgm:spPr/>
      <dgm:t>
        <a:bodyPr/>
        <a:lstStyle/>
        <a:p>
          <a:endParaRPr lang="pt-BR"/>
        </a:p>
      </dgm:t>
    </dgm:pt>
    <dgm:pt modelId="{0602929A-EEE5-4F4D-97B1-88EEF5D5B592}" type="sibTrans" cxnId="{B71D1B17-BBAE-4D09-9405-721272AB810B}">
      <dgm:prSet/>
      <dgm:spPr/>
      <dgm:t>
        <a:bodyPr/>
        <a:lstStyle/>
        <a:p>
          <a:endParaRPr lang="pt-BR"/>
        </a:p>
      </dgm:t>
    </dgm:pt>
    <dgm:pt modelId="{7D4446DE-8E0C-4EA0-9BA5-1E9FE0A91C7F}" type="pres">
      <dgm:prSet presAssocID="{7C5FFC41-4370-46C9-B9A0-2B03F0C59E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0E34FD0-E667-4E3F-B2FF-84FA63E7C3BA}" type="pres">
      <dgm:prSet presAssocID="{7C5FFC41-4370-46C9-B9A0-2B03F0C59E2F}" presName="Name1" presStyleCnt="0"/>
      <dgm:spPr/>
    </dgm:pt>
    <dgm:pt modelId="{BA34EF34-9C5B-4CDF-B56E-4274A738C3D9}" type="pres">
      <dgm:prSet presAssocID="{7C5FFC41-4370-46C9-B9A0-2B03F0C59E2F}" presName="cycle" presStyleCnt="0"/>
      <dgm:spPr/>
    </dgm:pt>
    <dgm:pt modelId="{B3162BF0-2BFA-4D5F-936E-D5104244CC36}" type="pres">
      <dgm:prSet presAssocID="{7C5FFC41-4370-46C9-B9A0-2B03F0C59E2F}" presName="srcNode" presStyleLbl="node1" presStyleIdx="0" presStyleCnt="5"/>
      <dgm:spPr/>
    </dgm:pt>
    <dgm:pt modelId="{2485DB7A-1EDE-42F5-9B01-F4C82F47071B}" type="pres">
      <dgm:prSet presAssocID="{7C5FFC41-4370-46C9-B9A0-2B03F0C59E2F}" presName="conn" presStyleLbl="parChTrans1D2" presStyleIdx="0" presStyleCnt="1"/>
      <dgm:spPr/>
      <dgm:t>
        <a:bodyPr/>
        <a:lstStyle/>
        <a:p>
          <a:endParaRPr lang="pt-BR"/>
        </a:p>
      </dgm:t>
    </dgm:pt>
    <dgm:pt modelId="{89D43B31-347C-4C16-BCE2-7DF920ED57EC}" type="pres">
      <dgm:prSet presAssocID="{7C5FFC41-4370-46C9-B9A0-2B03F0C59E2F}" presName="extraNode" presStyleLbl="node1" presStyleIdx="0" presStyleCnt="5"/>
      <dgm:spPr/>
    </dgm:pt>
    <dgm:pt modelId="{4DE34860-80FF-4F53-B3D7-2CC284CE75C1}" type="pres">
      <dgm:prSet presAssocID="{7C5FFC41-4370-46C9-B9A0-2B03F0C59E2F}" presName="dstNode" presStyleLbl="node1" presStyleIdx="0" presStyleCnt="5"/>
      <dgm:spPr/>
    </dgm:pt>
    <dgm:pt modelId="{DD70E9DC-23EE-48D0-8CF4-CCF19084A4A6}" type="pres">
      <dgm:prSet presAssocID="{5F03362F-FBD3-407A-918B-55BB15A9A3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39B6F-4090-4F6B-A18B-34424DF95BA9}" type="pres">
      <dgm:prSet presAssocID="{5F03362F-FBD3-407A-918B-55BB15A9A33F}" presName="accent_1" presStyleCnt="0"/>
      <dgm:spPr/>
    </dgm:pt>
    <dgm:pt modelId="{84EA6453-C8EE-4551-9EE6-EAD286625783}" type="pres">
      <dgm:prSet presAssocID="{5F03362F-FBD3-407A-918B-55BB15A9A33F}" presName="accentRepeatNode" presStyleLbl="solidFgAcc1" presStyleIdx="0" presStyleCnt="5"/>
      <dgm:spPr/>
    </dgm:pt>
    <dgm:pt modelId="{35ACB0C2-2322-4F49-AF43-165D007CC6C8}" type="pres">
      <dgm:prSet presAssocID="{07467D1A-2C2B-4BDF-99EE-797AA78460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A96B4-1111-45E6-A8AD-8E9AA11D9FC2}" type="pres">
      <dgm:prSet presAssocID="{07467D1A-2C2B-4BDF-99EE-797AA7846072}" presName="accent_2" presStyleCnt="0"/>
      <dgm:spPr/>
    </dgm:pt>
    <dgm:pt modelId="{33B676C8-CC75-4694-8C9D-97DB0B502336}" type="pres">
      <dgm:prSet presAssocID="{07467D1A-2C2B-4BDF-99EE-797AA7846072}" presName="accentRepeatNode" presStyleLbl="solidFgAcc1" presStyleIdx="1" presStyleCnt="5"/>
      <dgm:spPr/>
    </dgm:pt>
    <dgm:pt modelId="{F45EE6BC-96AF-4438-9CA2-F42D3AF1CCF7}" type="pres">
      <dgm:prSet presAssocID="{C4E27732-123E-4DA0-88BC-C1137A5E80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5264F-C189-4169-8A77-AC5374041360}" type="pres">
      <dgm:prSet presAssocID="{C4E27732-123E-4DA0-88BC-C1137A5E8006}" presName="accent_3" presStyleCnt="0"/>
      <dgm:spPr/>
    </dgm:pt>
    <dgm:pt modelId="{E974DAFE-07F1-4200-95F6-CED54232C87C}" type="pres">
      <dgm:prSet presAssocID="{C4E27732-123E-4DA0-88BC-C1137A5E8006}" presName="accentRepeatNode" presStyleLbl="solidFgAcc1" presStyleIdx="2" presStyleCnt="5"/>
      <dgm:spPr/>
    </dgm:pt>
    <dgm:pt modelId="{076799B5-4A2D-4A5C-9327-06D25D2D422F}" type="pres">
      <dgm:prSet presAssocID="{1A1169C1-F5A7-496C-A2C3-AFFA11AFD5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F34A05-22DF-4804-AC2F-113523C33ACD}" type="pres">
      <dgm:prSet presAssocID="{1A1169C1-F5A7-496C-A2C3-AFFA11AFD5FA}" presName="accent_4" presStyleCnt="0"/>
      <dgm:spPr/>
    </dgm:pt>
    <dgm:pt modelId="{22F32BCA-4B92-4B8F-9074-3553C4D78F17}" type="pres">
      <dgm:prSet presAssocID="{1A1169C1-F5A7-496C-A2C3-AFFA11AFD5FA}" presName="accentRepeatNode" presStyleLbl="solidFgAcc1" presStyleIdx="3" presStyleCnt="5"/>
      <dgm:spPr/>
    </dgm:pt>
    <dgm:pt modelId="{D0E3D751-3C49-43DD-960F-6699A2C37DF3}" type="pres">
      <dgm:prSet presAssocID="{DC687B25-70C4-44A6-B119-825EF92F03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19F19-7FE7-4176-BF1C-EED826C176CD}" type="pres">
      <dgm:prSet presAssocID="{DC687B25-70C4-44A6-B119-825EF92F0315}" presName="accent_5" presStyleCnt="0"/>
      <dgm:spPr/>
    </dgm:pt>
    <dgm:pt modelId="{BADD3EE5-9B4C-425D-A5CD-15489BFB0F1D}" type="pres">
      <dgm:prSet presAssocID="{DC687B25-70C4-44A6-B119-825EF92F0315}" presName="accentRepeatNode" presStyleLbl="solidFgAcc1" presStyleIdx="4" presStyleCnt="5"/>
      <dgm:spPr/>
    </dgm:pt>
  </dgm:ptLst>
  <dgm:cxnLst>
    <dgm:cxn modelId="{6DE0D816-6ABB-4EE8-9845-671A3E0E2602}" srcId="{7C5FFC41-4370-46C9-B9A0-2B03F0C59E2F}" destId="{1A1169C1-F5A7-496C-A2C3-AFFA11AFD5FA}" srcOrd="3" destOrd="0" parTransId="{3A4C1216-E774-4DDE-91A1-6CD1F0A97BA6}" sibTransId="{208BD98C-99C0-4151-8EC0-CDEF70B82DC0}"/>
    <dgm:cxn modelId="{481602ED-B5DC-4C4E-9EBD-A0771C3ADDDE}" type="presOf" srcId="{1A1169C1-F5A7-496C-A2C3-AFFA11AFD5FA}" destId="{076799B5-4A2D-4A5C-9327-06D25D2D422F}" srcOrd="0" destOrd="0" presId="urn:microsoft.com/office/officeart/2008/layout/VerticalCurvedList"/>
    <dgm:cxn modelId="{212BEDBC-A4CA-4470-B76A-6DB42EC0E0BD}" type="presOf" srcId="{07467D1A-2C2B-4BDF-99EE-797AA7846072}" destId="{35ACB0C2-2322-4F49-AF43-165D007CC6C8}" srcOrd="0" destOrd="0" presId="urn:microsoft.com/office/officeart/2008/layout/VerticalCurvedList"/>
    <dgm:cxn modelId="{71551490-0F14-4B00-80CD-1DCD2C89C37D}" type="presOf" srcId="{7C5FFC41-4370-46C9-B9A0-2B03F0C59E2F}" destId="{7D4446DE-8E0C-4EA0-9BA5-1E9FE0A91C7F}" srcOrd="0" destOrd="0" presId="urn:microsoft.com/office/officeart/2008/layout/VerticalCurvedList"/>
    <dgm:cxn modelId="{F4086A7E-FD06-4D10-9673-1350C1A5BF3A}" type="presOf" srcId="{DC687B25-70C4-44A6-B119-825EF92F0315}" destId="{D0E3D751-3C49-43DD-960F-6699A2C37DF3}" srcOrd="0" destOrd="0" presId="urn:microsoft.com/office/officeart/2008/layout/VerticalCurvedList"/>
    <dgm:cxn modelId="{07F2CC7E-2DC5-4AE3-8BE7-87551CA717AC}" srcId="{7C5FFC41-4370-46C9-B9A0-2B03F0C59E2F}" destId="{07467D1A-2C2B-4BDF-99EE-797AA7846072}" srcOrd="1" destOrd="0" parTransId="{9CB799E4-F6CC-4AFE-A32A-3D06E9754C77}" sibTransId="{42F63F5E-E81F-4DFD-B5DC-CC70587A2B3D}"/>
    <dgm:cxn modelId="{9BCD8DAC-1CCE-46B6-9693-3E970984E515}" srcId="{7C5FFC41-4370-46C9-B9A0-2B03F0C59E2F}" destId="{C4E27732-123E-4DA0-88BC-C1137A5E8006}" srcOrd="2" destOrd="0" parTransId="{937A7847-EA81-42BB-8015-7B58CB014D60}" sibTransId="{DEBDD6EB-F572-403E-A102-0E91FF529D81}"/>
    <dgm:cxn modelId="{02BE1DA2-9882-4DC5-8254-45F8B11F94BD}" type="presOf" srcId="{5F03362F-FBD3-407A-918B-55BB15A9A33F}" destId="{DD70E9DC-23EE-48D0-8CF4-CCF19084A4A6}" srcOrd="0" destOrd="0" presId="urn:microsoft.com/office/officeart/2008/layout/VerticalCurvedList"/>
    <dgm:cxn modelId="{4468BB6A-67C9-438A-A140-AB1E0DDF0C1A}" srcId="{7C5FFC41-4370-46C9-B9A0-2B03F0C59E2F}" destId="{5F03362F-FBD3-407A-918B-55BB15A9A33F}" srcOrd="0" destOrd="0" parTransId="{3CFD095F-7250-4313-AA2F-296EB34FDB82}" sibTransId="{B6DE4BCD-0CEA-4B05-BA0A-E45E9D758AAA}"/>
    <dgm:cxn modelId="{7AC79757-5635-4EAD-A74E-D6B875CD6D2E}" type="presOf" srcId="{C4E27732-123E-4DA0-88BC-C1137A5E8006}" destId="{F45EE6BC-96AF-4438-9CA2-F42D3AF1CCF7}" srcOrd="0" destOrd="0" presId="urn:microsoft.com/office/officeart/2008/layout/VerticalCurvedList"/>
    <dgm:cxn modelId="{B71D1B17-BBAE-4D09-9405-721272AB810B}" srcId="{7C5FFC41-4370-46C9-B9A0-2B03F0C59E2F}" destId="{DC687B25-70C4-44A6-B119-825EF92F0315}" srcOrd="4" destOrd="0" parTransId="{1E1BA775-01F4-469A-A234-CD7FDBE22F9D}" sibTransId="{0602929A-EEE5-4F4D-97B1-88EEF5D5B592}"/>
    <dgm:cxn modelId="{0AFF9659-11D7-408B-ABF2-0A4B064A0BDF}" type="presOf" srcId="{B6DE4BCD-0CEA-4B05-BA0A-E45E9D758AAA}" destId="{2485DB7A-1EDE-42F5-9B01-F4C82F47071B}" srcOrd="0" destOrd="0" presId="urn:microsoft.com/office/officeart/2008/layout/VerticalCurvedList"/>
    <dgm:cxn modelId="{07A60B18-46E3-4E09-9B7C-2EE3E5CB3B07}" type="presParOf" srcId="{7D4446DE-8E0C-4EA0-9BA5-1E9FE0A91C7F}" destId="{E0E34FD0-E667-4E3F-B2FF-84FA63E7C3BA}" srcOrd="0" destOrd="0" presId="urn:microsoft.com/office/officeart/2008/layout/VerticalCurvedList"/>
    <dgm:cxn modelId="{4A1B9211-2319-420B-9272-E338E003D63B}" type="presParOf" srcId="{E0E34FD0-E667-4E3F-B2FF-84FA63E7C3BA}" destId="{BA34EF34-9C5B-4CDF-B56E-4274A738C3D9}" srcOrd="0" destOrd="0" presId="urn:microsoft.com/office/officeart/2008/layout/VerticalCurvedList"/>
    <dgm:cxn modelId="{63950CA9-320D-47E4-BC8B-466715639C88}" type="presParOf" srcId="{BA34EF34-9C5B-4CDF-B56E-4274A738C3D9}" destId="{B3162BF0-2BFA-4D5F-936E-D5104244CC36}" srcOrd="0" destOrd="0" presId="urn:microsoft.com/office/officeart/2008/layout/VerticalCurvedList"/>
    <dgm:cxn modelId="{91EB4AF2-B6EB-4B19-8A99-C64DCA0D6394}" type="presParOf" srcId="{BA34EF34-9C5B-4CDF-B56E-4274A738C3D9}" destId="{2485DB7A-1EDE-42F5-9B01-F4C82F47071B}" srcOrd="1" destOrd="0" presId="urn:microsoft.com/office/officeart/2008/layout/VerticalCurvedList"/>
    <dgm:cxn modelId="{2459C2B6-31C2-4F32-AA7B-78A9B4FDF630}" type="presParOf" srcId="{BA34EF34-9C5B-4CDF-B56E-4274A738C3D9}" destId="{89D43B31-347C-4C16-BCE2-7DF920ED57EC}" srcOrd="2" destOrd="0" presId="urn:microsoft.com/office/officeart/2008/layout/VerticalCurvedList"/>
    <dgm:cxn modelId="{30BBB18C-097B-417F-A2E6-9BCD0D6621A1}" type="presParOf" srcId="{BA34EF34-9C5B-4CDF-B56E-4274A738C3D9}" destId="{4DE34860-80FF-4F53-B3D7-2CC284CE75C1}" srcOrd="3" destOrd="0" presId="urn:microsoft.com/office/officeart/2008/layout/VerticalCurvedList"/>
    <dgm:cxn modelId="{0F6D2F17-4663-40AD-AF35-7AC86D3091D9}" type="presParOf" srcId="{E0E34FD0-E667-4E3F-B2FF-84FA63E7C3BA}" destId="{DD70E9DC-23EE-48D0-8CF4-CCF19084A4A6}" srcOrd="1" destOrd="0" presId="urn:microsoft.com/office/officeart/2008/layout/VerticalCurvedList"/>
    <dgm:cxn modelId="{A13FE439-292D-4E4E-A275-520A1DFBD0F4}" type="presParOf" srcId="{E0E34FD0-E667-4E3F-B2FF-84FA63E7C3BA}" destId="{23539B6F-4090-4F6B-A18B-34424DF95BA9}" srcOrd="2" destOrd="0" presId="urn:microsoft.com/office/officeart/2008/layout/VerticalCurvedList"/>
    <dgm:cxn modelId="{6494BD44-3E03-4639-8EB4-1D140D41D77D}" type="presParOf" srcId="{23539B6F-4090-4F6B-A18B-34424DF95BA9}" destId="{84EA6453-C8EE-4551-9EE6-EAD286625783}" srcOrd="0" destOrd="0" presId="urn:microsoft.com/office/officeart/2008/layout/VerticalCurvedList"/>
    <dgm:cxn modelId="{9ECD4B44-1EC9-44F2-9D36-8FB27025D4F1}" type="presParOf" srcId="{E0E34FD0-E667-4E3F-B2FF-84FA63E7C3BA}" destId="{35ACB0C2-2322-4F49-AF43-165D007CC6C8}" srcOrd="3" destOrd="0" presId="urn:microsoft.com/office/officeart/2008/layout/VerticalCurvedList"/>
    <dgm:cxn modelId="{A0DB57E1-9573-4371-B7CC-0A58BFDE3555}" type="presParOf" srcId="{E0E34FD0-E667-4E3F-B2FF-84FA63E7C3BA}" destId="{0ADA96B4-1111-45E6-A8AD-8E9AA11D9FC2}" srcOrd="4" destOrd="0" presId="urn:microsoft.com/office/officeart/2008/layout/VerticalCurvedList"/>
    <dgm:cxn modelId="{8FFD5313-3B10-4298-AD8C-0A3725A7DFC3}" type="presParOf" srcId="{0ADA96B4-1111-45E6-A8AD-8E9AA11D9FC2}" destId="{33B676C8-CC75-4694-8C9D-97DB0B502336}" srcOrd="0" destOrd="0" presId="urn:microsoft.com/office/officeart/2008/layout/VerticalCurvedList"/>
    <dgm:cxn modelId="{1A99DBC5-6189-457B-900A-3D85812A6C3C}" type="presParOf" srcId="{E0E34FD0-E667-4E3F-B2FF-84FA63E7C3BA}" destId="{F45EE6BC-96AF-4438-9CA2-F42D3AF1CCF7}" srcOrd="5" destOrd="0" presId="urn:microsoft.com/office/officeart/2008/layout/VerticalCurvedList"/>
    <dgm:cxn modelId="{9E9A559D-D87F-46E4-81C8-622F20A05593}" type="presParOf" srcId="{E0E34FD0-E667-4E3F-B2FF-84FA63E7C3BA}" destId="{CF95264F-C189-4169-8A77-AC5374041360}" srcOrd="6" destOrd="0" presId="urn:microsoft.com/office/officeart/2008/layout/VerticalCurvedList"/>
    <dgm:cxn modelId="{759B1277-850E-48A1-934B-42AF8EB84E10}" type="presParOf" srcId="{CF95264F-C189-4169-8A77-AC5374041360}" destId="{E974DAFE-07F1-4200-95F6-CED54232C87C}" srcOrd="0" destOrd="0" presId="urn:microsoft.com/office/officeart/2008/layout/VerticalCurvedList"/>
    <dgm:cxn modelId="{4627AC60-37A1-422D-A9E6-B57F921629BD}" type="presParOf" srcId="{E0E34FD0-E667-4E3F-B2FF-84FA63E7C3BA}" destId="{076799B5-4A2D-4A5C-9327-06D25D2D422F}" srcOrd="7" destOrd="0" presId="urn:microsoft.com/office/officeart/2008/layout/VerticalCurvedList"/>
    <dgm:cxn modelId="{4DD89B85-B9C4-43B8-8AB9-3E40AD3EE727}" type="presParOf" srcId="{E0E34FD0-E667-4E3F-B2FF-84FA63E7C3BA}" destId="{A0F34A05-22DF-4804-AC2F-113523C33ACD}" srcOrd="8" destOrd="0" presId="urn:microsoft.com/office/officeart/2008/layout/VerticalCurvedList"/>
    <dgm:cxn modelId="{0EFE439E-D308-4B25-A981-D93F917A8AFC}" type="presParOf" srcId="{A0F34A05-22DF-4804-AC2F-113523C33ACD}" destId="{22F32BCA-4B92-4B8F-9074-3553C4D78F17}" srcOrd="0" destOrd="0" presId="urn:microsoft.com/office/officeart/2008/layout/VerticalCurvedList"/>
    <dgm:cxn modelId="{3E6215F8-F003-403D-AD2B-DFEDCCB66E1D}" type="presParOf" srcId="{E0E34FD0-E667-4E3F-B2FF-84FA63E7C3BA}" destId="{D0E3D751-3C49-43DD-960F-6699A2C37DF3}" srcOrd="9" destOrd="0" presId="urn:microsoft.com/office/officeart/2008/layout/VerticalCurvedList"/>
    <dgm:cxn modelId="{0F24E3EE-0819-4016-A413-BB3A8BD3DEEC}" type="presParOf" srcId="{E0E34FD0-E667-4E3F-B2FF-84FA63E7C3BA}" destId="{6E519F19-7FE7-4176-BF1C-EED826C176CD}" srcOrd="10" destOrd="0" presId="urn:microsoft.com/office/officeart/2008/layout/VerticalCurvedList"/>
    <dgm:cxn modelId="{2D7577C4-5B84-4180-8457-90886C9625CE}" type="presParOf" srcId="{6E519F19-7FE7-4176-BF1C-EED826C176CD}" destId="{BADD3EE5-9B4C-425D-A5CD-15489BFB0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FFC41-4370-46C9-B9A0-2B03F0C59E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362F-FBD3-407A-918B-55BB15A9A33F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Higiene das Mãos</a:t>
          </a:r>
        </a:p>
      </dgm:t>
    </dgm:pt>
    <dgm:pt modelId="{3CFD095F-7250-4313-AA2F-296EB34FDB82}" type="parTrans" cxnId="{4468BB6A-67C9-438A-A140-AB1E0DDF0C1A}">
      <dgm:prSet/>
      <dgm:spPr/>
      <dgm:t>
        <a:bodyPr/>
        <a:lstStyle/>
        <a:p>
          <a:endParaRPr lang="pt-BR"/>
        </a:p>
      </dgm:t>
    </dgm:pt>
    <dgm:pt modelId="{B6DE4BCD-0CEA-4B05-BA0A-E45E9D758AAA}" type="sibTrans" cxnId="{4468BB6A-67C9-438A-A140-AB1E0DDF0C1A}">
      <dgm:prSet/>
      <dgm:spPr/>
      <dgm:t>
        <a:bodyPr/>
        <a:lstStyle/>
        <a:p>
          <a:endParaRPr lang="pt-BR"/>
        </a:p>
      </dgm:t>
    </dgm:pt>
    <dgm:pt modelId="{07467D1A-2C2B-4BDF-99EE-797AA7846072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i="1" dirty="0" err="1"/>
            <a:t>Screening</a:t>
          </a:r>
          <a:endParaRPr lang="pt-BR" i="1" dirty="0"/>
        </a:p>
      </dgm:t>
    </dgm:pt>
    <dgm:pt modelId="{9CB799E4-F6CC-4AFE-A32A-3D06E9754C77}" type="parTrans" cxnId="{07F2CC7E-2DC5-4AE3-8BE7-87551CA717AC}">
      <dgm:prSet/>
      <dgm:spPr/>
      <dgm:t>
        <a:bodyPr/>
        <a:lstStyle/>
        <a:p>
          <a:endParaRPr lang="pt-BR"/>
        </a:p>
      </dgm:t>
    </dgm:pt>
    <dgm:pt modelId="{42F63F5E-E81F-4DFD-B5DC-CC70587A2B3D}" type="sibTrans" cxnId="{07F2CC7E-2DC5-4AE3-8BE7-87551CA717AC}">
      <dgm:prSet/>
      <dgm:spPr/>
      <dgm:t>
        <a:bodyPr/>
        <a:lstStyle/>
        <a:p>
          <a:endParaRPr lang="pt-BR"/>
        </a:p>
      </dgm:t>
    </dgm:pt>
    <dgm:pt modelId="{C4E27732-123E-4DA0-88BC-C1137A5E8006}">
      <dgm:prSet phldrT="[Texto]"/>
      <dgm:spPr/>
      <dgm:t>
        <a:bodyPr/>
        <a:lstStyle/>
        <a:p>
          <a:r>
            <a:rPr lang="pt-BR" dirty="0"/>
            <a:t>Precauções de contato</a:t>
          </a:r>
        </a:p>
      </dgm:t>
    </dgm:pt>
    <dgm:pt modelId="{937A7847-EA81-42BB-8015-7B58CB014D60}" type="parTrans" cxnId="{9BCD8DAC-1CCE-46B6-9693-3E970984E515}">
      <dgm:prSet/>
      <dgm:spPr/>
      <dgm:t>
        <a:bodyPr/>
        <a:lstStyle/>
        <a:p>
          <a:endParaRPr lang="pt-BR"/>
        </a:p>
      </dgm:t>
    </dgm:pt>
    <dgm:pt modelId="{DEBDD6EB-F572-403E-A102-0E91FF529D81}" type="sibTrans" cxnId="{9BCD8DAC-1CCE-46B6-9693-3E970984E515}">
      <dgm:prSet/>
      <dgm:spPr/>
      <dgm:t>
        <a:bodyPr/>
        <a:lstStyle/>
        <a:p>
          <a:endParaRPr lang="pt-BR"/>
        </a:p>
      </dgm:t>
    </dgm:pt>
    <dgm:pt modelId="{1A1169C1-F5A7-496C-A2C3-AFFA11AFD5F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Controle ambiental</a:t>
          </a:r>
        </a:p>
      </dgm:t>
    </dgm:pt>
    <dgm:pt modelId="{3A4C1216-E774-4DDE-91A1-6CD1F0A97BA6}" type="parTrans" cxnId="{6DE0D816-6ABB-4EE8-9845-671A3E0E2602}">
      <dgm:prSet/>
      <dgm:spPr/>
      <dgm:t>
        <a:bodyPr/>
        <a:lstStyle/>
        <a:p>
          <a:endParaRPr lang="pt-BR"/>
        </a:p>
      </dgm:t>
    </dgm:pt>
    <dgm:pt modelId="{208BD98C-99C0-4151-8EC0-CDEF70B82DC0}" type="sibTrans" cxnId="{6DE0D816-6ABB-4EE8-9845-671A3E0E2602}">
      <dgm:prSet/>
      <dgm:spPr/>
      <dgm:t>
        <a:bodyPr/>
        <a:lstStyle/>
        <a:p>
          <a:endParaRPr lang="pt-BR"/>
        </a:p>
      </dgm:t>
    </dgm:pt>
    <dgm:pt modelId="{DC687B25-70C4-44A6-B119-825EF92F0315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Descolonização</a:t>
          </a:r>
        </a:p>
      </dgm:t>
    </dgm:pt>
    <dgm:pt modelId="{1E1BA775-01F4-469A-A234-CD7FDBE22F9D}" type="parTrans" cxnId="{B71D1B17-BBAE-4D09-9405-721272AB810B}">
      <dgm:prSet/>
      <dgm:spPr/>
      <dgm:t>
        <a:bodyPr/>
        <a:lstStyle/>
        <a:p>
          <a:endParaRPr lang="pt-BR"/>
        </a:p>
      </dgm:t>
    </dgm:pt>
    <dgm:pt modelId="{0602929A-EEE5-4F4D-97B1-88EEF5D5B592}" type="sibTrans" cxnId="{B71D1B17-BBAE-4D09-9405-721272AB810B}">
      <dgm:prSet/>
      <dgm:spPr/>
      <dgm:t>
        <a:bodyPr/>
        <a:lstStyle/>
        <a:p>
          <a:endParaRPr lang="pt-BR"/>
        </a:p>
      </dgm:t>
    </dgm:pt>
    <dgm:pt modelId="{7D4446DE-8E0C-4EA0-9BA5-1E9FE0A91C7F}" type="pres">
      <dgm:prSet presAssocID="{7C5FFC41-4370-46C9-B9A0-2B03F0C59E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0E34FD0-E667-4E3F-B2FF-84FA63E7C3BA}" type="pres">
      <dgm:prSet presAssocID="{7C5FFC41-4370-46C9-B9A0-2B03F0C59E2F}" presName="Name1" presStyleCnt="0"/>
      <dgm:spPr/>
    </dgm:pt>
    <dgm:pt modelId="{BA34EF34-9C5B-4CDF-B56E-4274A738C3D9}" type="pres">
      <dgm:prSet presAssocID="{7C5FFC41-4370-46C9-B9A0-2B03F0C59E2F}" presName="cycle" presStyleCnt="0"/>
      <dgm:spPr/>
    </dgm:pt>
    <dgm:pt modelId="{B3162BF0-2BFA-4D5F-936E-D5104244CC36}" type="pres">
      <dgm:prSet presAssocID="{7C5FFC41-4370-46C9-B9A0-2B03F0C59E2F}" presName="srcNode" presStyleLbl="node1" presStyleIdx="0" presStyleCnt="5"/>
      <dgm:spPr/>
    </dgm:pt>
    <dgm:pt modelId="{2485DB7A-1EDE-42F5-9B01-F4C82F47071B}" type="pres">
      <dgm:prSet presAssocID="{7C5FFC41-4370-46C9-B9A0-2B03F0C59E2F}" presName="conn" presStyleLbl="parChTrans1D2" presStyleIdx="0" presStyleCnt="1"/>
      <dgm:spPr/>
      <dgm:t>
        <a:bodyPr/>
        <a:lstStyle/>
        <a:p>
          <a:endParaRPr lang="pt-BR"/>
        </a:p>
      </dgm:t>
    </dgm:pt>
    <dgm:pt modelId="{89D43B31-347C-4C16-BCE2-7DF920ED57EC}" type="pres">
      <dgm:prSet presAssocID="{7C5FFC41-4370-46C9-B9A0-2B03F0C59E2F}" presName="extraNode" presStyleLbl="node1" presStyleIdx="0" presStyleCnt="5"/>
      <dgm:spPr/>
    </dgm:pt>
    <dgm:pt modelId="{4DE34860-80FF-4F53-B3D7-2CC284CE75C1}" type="pres">
      <dgm:prSet presAssocID="{7C5FFC41-4370-46C9-B9A0-2B03F0C59E2F}" presName="dstNode" presStyleLbl="node1" presStyleIdx="0" presStyleCnt="5"/>
      <dgm:spPr/>
    </dgm:pt>
    <dgm:pt modelId="{DD70E9DC-23EE-48D0-8CF4-CCF19084A4A6}" type="pres">
      <dgm:prSet presAssocID="{5F03362F-FBD3-407A-918B-55BB15A9A3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39B6F-4090-4F6B-A18B-34424DF95BA9}" type="pres">
      <dgm:prSet presAssocID="{5F03362F-FBD3-407A-918B-55BB15A9A33F}" presName="accent_1" presStyleCnt="0"/>
      <dgm:spPr/>
    </dgm:pt>
    <dgm:pt modelId="{84EA6453-C8EE-4551-9EE6-EAD286625783}" type="pres">
      <dgm:prSet presAssocID="{5F03362F-FBD3-407A-918B-55BB15A9A33F}" presName="accentRepeatNode" presStyleLbl="solidFgAcc1" presStyleIdx="0" presStyleCnt="5"/>
      <dgm:spPr/>
    </dgm:pt>
    <dgm:pt modelId="{35ACB0C2-2322-4F49-AF43-165D007CC6C8}" type="pres">
      <dgm:prSet presAssocID="{07467D1A-2C2B-4BDF-99EE-797AA78460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A96B4-1111-45E6-A8AD-8E9AA11D9FC2}" type="pres">
      <dgm:prSet presAssocID="{07467D1A-2C2B-4BDF-99EE-797AA7846072}" presName="accent_2" presStyleCnt="0"/>
      <dgm:spPr/>
    </dgm:pt>
    <dgm:pt modelId="{33B676C8-CC75-4694-8C9D-97DB0B502336}" type="pres">
      <dgm:prSet presAssocID="{07467D1A-2C2B-4BDF-99EE-797AA7846072}" presName="accentRepeatNode" presStyleLbl="solidFgAcc1" presStyleIdx="1" presStyleCnt="5"/>
      <dgm:spPr/>
    </dgm:pt>
    <dgm:pt modelId="{F45EE6BC-96AF-4438-9CA2-F42D3AF1CCF7}" type="pres">
      <dgm:prSet presAssocID="{C4E27732-123E-4DA0-88BC-C1137A5E80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5264F-C189-4169-8A77-AC5374041360}" type="pres">
      <dgm:prSet presAssocID="{C4E27732-123E-4DA0-88BC-C1137A5E8006}" presName="accent_3" presStyleCnt="0"/>
      <dgm:spPr/>
    </dgm:pt>
    <dgm:pt modelId="{E974DAFE-07F1-4200-95F6-CED54232C87C}" type="pres">
      <dgm:prSet presAssocID="{C4E27732-123E-4DA0-88BC-C1137A5E8006}" presName="accentRepeatNode" presStyleLbl="solidFgAcc1" presStyleIdx="2" presStyleCnt="5"/>
      <dgm:spPr/>
    </dgm:pt>
    <dgm:pt modelId="{076799B5-4A2D-4A5C-9327-06D25D2D422F}" type="pres">
      <dgm:prSet presAssocID="{1A1169C1-F5A7-496C-A2C3-AFFA11AFD5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F34A05-22DF-4804-AC2F-113523C33ACD}" type="pres">
      <dgm:prSet presAssocID="{1A1169C1-F5A7-496C-A2C3-AFFA11AFD5FA}" presName="accent_4" presStyleCnt="0"/>
      <dgm:spPr/>
    </dgm:pt>
    <dgm:pt modelId="{22F32BCA-4B92-4B8F-9074-3553C4D78F17}" type="pres">
      <dgm:prSet presAssocID="{1A1169C1-F5A7-496C-A2C3-AFFA11AFD5FA}" presName="accentRepeatNode" presStyleLbl="solidFgAcc1" presStyleIdx="3" presStyleCnt="5"/>
      <dgm:spPr/>
    </dgm:pt>
    <dgm:pt modelId="{D0E3D751-3C49-43DD-960F-6699A2C37DF3}" type="pres">
      <dgm:prSet presAssocID="{DC687B25-70C4-44A6-B119-825EF92F03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19F19-7FE7-4176-BF1C-EED826C176CD}" type="pres">
      <dgm:prSet presAssocID="{DC687B25-70C4-44A6-B119-825EF92F0315}" presName="accent_5" presStyleCnt="0"/>
      <dgm:spPr/>
    </dgm:pt>
    <dgm:pt modelId="{BADD3EE5-9B4C-425D-A5CD-15489BFB0F1D}" type="pres">
      <dgm:prSet presAssocID="{DC687B25-70C4-44A6-B119-825EF92F0315}" presName="accentRepeatNode" presStyleLbl="solidFgAcc1" presStyleIdx="4" presStyleCnt="5"/>
      <dgm:spPr/>
    </dgm:pt>
  </dgm:ptLst>
  <dgm:cxnLst>
    <dgm:cxn modelId="{6DE0D816-6ABB-4EE8-9845-671A3E0E2602}" srcId="{7C5FFC41-4370-46C9-B9A0-2B03F0C59E2F}" destId="{1A1169C1-F5A7-496C-A2C3-AFFA11AFD5FA}" srcOrd="3" destOrd="0" parTransId="{3A4C1216-E774-4DDE-91A1-6CD1F0A97BA6}" sibTransId="{208BD98C-99C0-4151-8EC0-CDEF70B82DC0}"/>
    <dgm:cxn modelId="{481602ED-B5DC-4C4E-9EBD-A0771C3ADDDE}" type="presOf" srcId="{1A1169C1-F5A7-496C-A2C3-AFFA11AFD5FA}" destId="{076799B5-4A2D-4A5C-9327-06D25D2D422F}" srcOrd="0" destOrd="0" presId="urn:microsoft.com/office/officeart/2008/layout/VerticalCurvedList"/>
    <dgm:cxn modelId="{212BEDBC-A4CA-4470-B76A-6DB42EC0E0BD}" type="presOf" srcId="{07467D1A-2C2B-4BDF-99EE-797AA7846072}" destId="{35ACB0C2-2322-4F49-AF43-165D007CC6C8}" srcOrd="0" destOrd="0" presId="urn:microsoft.com/office/officeart/2008/layout/VerticalCurvedList"/>
    <dgm:cxn modelId="{71551490-0F14-4B00-80CD-1DCD2C89C37D}" type="presOf" srcId="{7C5FFC41-4370-46C9-B9A0-2B03F0C59E2F}" destId="{7D4446DE-8E0C-4EA0-9BA5-1E9FE0A91C7F}" srcOrd="0" destOrd="0" presId="urn:microsoft.com/office/officeart/2008/layout/VerticalCurvedList"/>
    <dgm:cxn modelId="{F4086A7E-FD06-4D10-9673-1350C1A5BF3A}" type="presOf" srcId="{DC687B25-70C4-44A6-B119-825EF92F0315}" destId="{D0E3D751-3C49-43DD-960F-6699A2C37DF3}" srcOrd="0" destOrd="0" presId="urn:microsoft.com/office/officeart/2008/layout/VerticalCurvedList"/>
    <dgm:cxn modelId="{07F2CC7E-2DC5-4AE3-8BE7-87551CA717AC}" srcId="{7C5FFC41-4370-46C9-B9A0-2B03F0C59E2F}" destId="{07467D1A-2C2B-4BDF-99EE-797AA7846072}" srcOrd="1" destOrd="0" parTransId="{9CB799E4-F6CC-4AFE-A32A-3D06E9754C77}" sibTransId="{42F63F5E-E81F-4DFD-B5DC-CC70587A2B3D}"/>
    <dgm:cxn modelId="{9BCD8DAC-1CCE-46B6-9693-3E970984E515}" srcId="{7C5FFC41-4370-46C9-B9A0-2B03F0C59E2F}" destId="{C4E27732-123E-4DA0-88BC-C1137A5E8006}" srcOrd="2" destOrd="0" parTransId="{937A7847-EA81-42BB-8015-7B58CB014D60}" sibTransId="{DEBDD6EB-F572-403E-A102-0E91FF529D81}"/>
    <dgm:cxn modelId="{02BE1DA2-9882-4DC5-8254-45F8B11F94BD}" type="presOf" srcId="{5F03362F-FBD3-407A-918B-55BB15A9A33F}" destId="{DD70E9DC-23EE-48D0-8CF4-CCF19084A4A6}" srcOrd="0" destOrd="0" presId="urn:microsoft.com/office/officeart/2008/layout/VerticalCurvedList"/>
    <dgm:cxn modelId="{4468BB6A-67C9-438A-A140-AB1E0DDF0C1A}" srcId="{7C5FFC41-4370-46C9-B9A0-2B03F0C59E2F}" destId="{5F03362F-FBD3-407A-918B-55BB15A9A33F}" srcOrd="0" destOrd="0" parTransId="{3CFD095F-7250-4313-AA2F-296EB34FDB82}" sibTransId="{B6DE4BCD-0CEA-4B05-BA0A-E45E9D758AAA}"/>
    <dgm:cxn modelId="{7AC79757-5635-4EAD-A74E-D6B875CD6D2E}" type="presOf" srcId="{C4E27732-123E-4DA0-88BC-C1137A5E8006}" destId="{F45EE6BC-96AF-4438-9CA2-F42D3AF1CCF7}" srcOrd="0" destOrd="0" presId="urn:microsoft.com/office/officeart/2008/layout/VerticalCurvedList"/>
    <dgm:cxn modelId="{B71D1B17-BBAE-4D09-9405-721272AB810B}" srcId="{7C5FFC41-4370-46C9-B9A0-2B03F0C59E2F}" destId="{DC687B25-70C4-44A6-B119-825EF92F0315}" srcOrd="4" destOrd="0" parTransId="{1E1BA775-01F4-469A-A234-CD7FDBE22F9D}" sibTransId="{0602929A-EEE5-4F4D-97B1-88EEF5D5B592}"/>
    <dgm:cxn modelId="{0AFF9659-11D7-408B-ABF2-0A4B064A0BDF}" type="presOf" srcId="{B6DE4BCD-0CEA-4B05-BA0A-E45E9D758AAA}" destId="{2485DB7A-1EDE-42F5-9B01-F4C82F47071B}" srcOrd="0" destOrd="0" presId="urn:microsoft.com/office/officeart/2008/layout/VerticalCurvedList"/>
    <dgm:cxn modelId="{07A60B18-46E3-4E09-9B7C-2EE3E5CB3B07}" type="presParOf" srcId="{7D4446DE-8E0C-4EA0-9BA5-1E9FE0A91C7F}" destId="{E0E34FD0-E667-4E3F-B2FF-84FA63E7C3BA}" srcOrd="0" destOrd="0" presId="urn:microsoft.com/office/officeart/2008/layout/VerticalCurvedList"/>
    <dgm:cxn modelId="{4A1B9211-2319-420B-9272-E338E003D63B}" type="presParOf" srcId="{E0E34FD0-E667-4E3F-B2FF-84FA63E7C3BA}" destId="{BA34EF34-9C5B-4CDF-B56E-4274A738C3D9}" srcOrd="0" destOrd="0" presId="urn:microsoft.com/office/officeart/2008/layout/VerticalCurvedList"/>
    <dgm:cxn modelId="{63950CA9-320D-47E4-BC8B-466715639C88}" type="presParOf" srcId="{BA34EF34-9C5B-4CDF-B56E-4274A738C3D9}" destId="{B3162BF0-2BFA-4D5F-936E-D5104244CC36}" srcOrd="0" destOrd="0" presId="urn:microsoft.com/office/officeart/2008/layout/VerticalCurvedList"/>
    <dgm:cxn modelId="{91EB4AF2-B6EB-4B19-8A99-C64DCA0D6394}" type="presParOf" srcId="{BA34EF34-9C5B-4CDF-B56E-4274A738C3D9}" destId="{2485DB7A-1EDE-42F5-9B01-F4C82F47071B}" srcOrd="1" destOrd="0" presId="urn:microsoft.com/office/officeart/2008/layout/VerticalCurvedList"/>
    <dgm:cxn modelId="{2459C2B6-31C2-4F32-AA7B-78A9B4FDF630}" type="presParOf" srcId="{BA34EF34-9C5B-4CDF-B56E-4274A738C3D9}" destId="{89D43B31-347C-4C16-BCE2-7DF920ED57EC}" srcOrd="2" destOrd="0" presId="urn:microsoft.com/office/officeart/2008/layout/VerticalCurvedList"/>
    <dgm:cxn modelId="{30BBB18C-097B-417F-A2E6-9BCD0D6621A1}" type="presParOf" srcId="{BA34EF34-9C5B-4CDF-B56E-4274A738C3D9}" destId="{4DE34860-80FF-4F53-B3D7-2CC284CE75C1}" srcOrd="3" destOrd="0" presId="urn:microsoft.com/office/officeart/2008/layout/VerticalCurvedList"/>
    <dgm:cxn modelId="{0F6D2F17-4663-40AD-AF35-7AC86D3091D9}" type="presParOf" srcId="{E0E34FD0-E667-4E3F-B2FF-84FA63E7C3BA}" destId="{DD70E9DC-23EE-48D0-8CF4-CCF19084A4A6}" srcOrd="1" destOrd="0" presId="urn:microsoft.com/office/officeart/2008/layout/VerticalCurvedList"/>
    <dgm:cxn modelId="{A13FE439-292D-4E4E-A275-520A1DFBD0F4}" type="presParOf" srcId="{E0E34FD0-E667-4E3F-B2FF-84FA63E7C3BA}" destId="{23539B6F-4090-4F6B-A18B-34424DF95BA9}" srcOrd="2" destOrd="0" presId="urn:microsoft.com/office/officeart/2008/layout/VerticalCurvedList"/>
    <dgm:cxn modelId="{6494BD44-3E03-4639-8EB4-1D140D41D77D}" type="presParOf" srcId="{23539B6F-4090-4F6B-A18B-34424DF95BA9}" destId="{84EA6453-C8EE-4551-9EE6-EAD286625783}" srcOrd="0" destOrd="0" presId="urn:microsoft.com/office/officeart/2008/layout/VerticalCurvedList"/>
    <dgm:cxn modelId="{9ECD4B44-1EC9-44F2-9D36-8FB27025D4F1}" type="presParOf" srcId="{E0E34FD0-E667-4E3F-B2FF-84FA63E7C3BA}" destId="{35ACB0C2-2322-4F49-AF43-165D007CC6C8}" srcOrd="3" destOrd="0" presId="urn:microsoft.com/office/officeart/2008/layout/VerticalCurvedList"/>
    <dgm:cxn modelId="{A0DB57E1-9573-4371-B7CC-0A58BFDE3555}" type="presParOf" srcId="{E0E34FD0-E667-4E3F-B2FF-84FA63E7C3BA}" destId="{0ADA96B4-1111-45E6-A8AD-8E9AA11D9FC2}" srcOrd="4" destOrd="0" presId="urn:microsoft.com/office/officeart/2008/layout/VerticalCurvedList"/>
    <dgm:cxn modelId="{8FFD5313-3B10-4298-AD8C-0A3725A7DFC3}" type="presParOf" srcId="{0ADA96B4-1111-45E6-A8AD-8E9AA11D9FC2}" destId="{33B676C8-CC75-4694-8C9D-97DB0B502336}" srcOrd="0" destOrd="0" presId="urn:microsoft.com/office/officeart/2008/layout/VerticalCurvedList"/>
    <dgm:cxn modelId="{1A99DBC5-6189-457B-900A-3D85812A6C3C}" type="presParOf" srcId="{E0E34FD0-E667-4E3F-B2FF-84FA63E7C3BA}" destId="{F45EE6BC-96AF-4438-9CA2-F42D3AF1CCF7}" srcOrd="5" destOrd="0" presId="urn:microsoft.com/office/officeart/2008/layout/VerticalCurvedList"/>
    <dgm:cxn modelId="{9E9A559D-D87F-46E4-81C8-622F20A05593}" type="presParOf" srcId="{E0E34FD0-E667-4E3F-B2FF-84FA63E7C3BA}" destId="{CF95264F-C189-4169-8A77-AC5374041360}" srcOrd="6" destOrd="0" presId="urn:microsoft.com/office/officeart/2008/layout/VerticalCurvedList"/>
    <dgm:cxn modelId="{759B1277-850E-48A1-934B-42AF8EB84E10}" type="presParOf" srcId="{CF95264F-C189-4169-8A77-AC5374041360}" destId="{E974DAFE-07F1-4200-95F6-CED54232C87C}" srcOrd="0" destOrd="0" presId="urn:microsoft.com/office/officeart/2008/layout/VerticalCurvedList"/>
    <dgm:cxn modelId="{4627AC60-37A1-422D-A9E6-B57F921629BD}" type="presParOf" srcId="{E0E34FD0-E667-4E3F-B2FF-84FA63E7C3BA}" destId="{076799B5-4A2D-4A5C-9327-06D25D2D422F}" srcOrd="7" destOrd="0" presId="urn:microsoft.com/office/officeart/2008/layout/VerticalCurvedList"/>
    <dgm:cxn modelId="{4DD89B85-B9C4-43B8-8AB9-3E40AD3EE727}" type="presParOf" srcId="{E0E34FD0-E667-4E3F-B2FF-84FA63E7C3BA}" destId="{A0F34A05-22DF-4804-AC2F-113523C33ACD}" srcOrd="8" destOrd="0" presId="urn:microsoft.com/office/officeart/2008/layout/VerticalCurvedList"/>
    <dgm:cxn modelId="{0EFE439E-D308-4B25-A981-D93F917A8AFC}" type="presParOf" srcId="{A0F34A05-22DF-4804-AC2F-113523C33ACD}" destId="{22F32BCA-4B92-4B8F-9074-3553C4D78F17}" srcOrd="0" destOrd="0" presId="urn:microsoft.com/office/officeart/2008/layout/VerticalCurvedList"/>
    <dgm:cxn modelId="{3E6215F8-F003-403D-AD2B-DFEDCCB66E1D}" type="presParOf" srcId="{E0E34FD0-E667-4E3F-B2FF-84FA63E7C3BA}" destId="{D0E3D751-3C49-43DD-960F-6699A2C37DF3}" srcOrd="9" destOrd="0" presId="urn:microsoft.com/office/officeart/2008/layout/VerticalCurvedList"/>
    <dgm:cxn modelId="{0F24E3EE-0819-4016-A413-BB3A8BD3DEEC}" type="presParOf" srcId="{E0E34FD0-E667-4E3F-B2FF-84FA63E7C3BA}" destId="{6E519F19-7FE7-4176-BF1C-EED826C176CD}" srcOrd="10" destOrd="0" presId="urn:microsoft.com/office/officeart/2008/layout/VerticalCurvedList"/>
    <dgm:cxn modelId="{2D7577C4-5B84-4180-8457-90886C9625CE}" type="presParOf" srcId="{6E519F19-7FE7-4176-BF1C-EED826C176CD}" destId="{BADD3EE5-9B4C-425D-A5CD-15489BFB0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5FFC41-4370-46C9-B9A0-2B03F0C59E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362F-FBD3-407A-918B-55BB15A9A33F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Higiene das Mãos</a:t>
          </a:r>
        </a:p>
      </dgm:t>
    </dgm:pt>
    <dgm:pt modelId="{3CFD095F-7250-4313-AA2F-296EB34FDB82}" type="parTrans" cxnId="{4468BB6A-67C9-438A-A140-AB1E0DDF0C1A}">
      <dgm:prSet/>
      <dgm:spPr/>
      <dgm:t>
        <a:bodyPr/>
        <a:lstStyle/>
        <a:p>
          <a:endParaRPr lang="pt-BR"/>
        </a:p>
      </dgm:t>
    </dgm:pt>
    <dgm:pt modelId="{B6DE4BCD-0CEA-4B05-BA0A-E45E9D758AAA}" type="sibTrans" cxnId="{4468BB6A-67C9-438A-A140-AB1E0DDF0C1A}">
      <dgm:prSet/>
      <dgm:spPr/>
      <dgm:t>
        <a:bodyPr/>
        <a:lstStyle/>
        <a:p>
          <a:endParaRPr lang="pt-BR"/>
        </a:p>
      </dgm:t>
    </dgm:pt>
    <dgm:pt modelId="{07467D1A-2C2B-4BDF-99EE-797AA7846072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i="1" dirty="0" err="1"/>
            <a:t>Screening</a:t>
          </a:r>
          <a:endParaRPr lang="pt-BR" i="1" dirty="0"/>
        </a:p>
      </dgm:t>
    </dgm:pt>
    <dgm:pt modelId="{9CB799E4-F6CC-4AFE-A32A-3D06E9754C77}" type="parTrans" cxnId="{07F2CC7E-2DC5-4AE3-8BE7-87551CA717AC}">
      <dgm:prSet/>
      <dgm:spPr/>
      <dgm:t>
        <a:bodyPr/>
        <a:lstStyle/>
        <a:p>
          <a:endParaRPr lang="pt-BR"/>
        </a:p>
      </dgm:t>
    </dgm:pt>
    <dgm:pt modelId="{42F63F5E-E81F-4DFD-B5DC-CC70587A2B3D}" type="sibTrans" cxnId="{07F2CC7E-2DC5-4AE3-8BE7-87551CA717AC}">
      <dgm:prSet/>
      <dgm:spPr/>
      <dgm:t>
        <a:bodyPr/>
        <a:lstStyle/>
        <a:p>
          <a:endParaRPr lang="pt-BR"/>
        </a:p>
      </dgm:t>
    </dgm:pt>
    <dgm:pt modelId="{C4E27732-123E-4DA0-88BC-C1137A5E8006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Precauções de contato</a:t>
          </a:r>
        </a:p>
      </dgm:t>
    </dgm:pt>
    <dgm:pt modelId="{937A7847-EA81-42BB-8015-7B58CB014D60}" type="parTrans" cxnId="{9BCD8DAC-1CCE-46B6-9693-3E970984E515}">
      <dgm:prSet/>
      <dgm:spPr/>
      <dgm:t>
        <a:bodyPr/>
        <a:lstStyle/>
        <a:p>
          <a:endParaRPr lang="pt-BR"/>
        </a:p>
      </dgm:t>
    </dgm:pt>
    <dgm:pt modelId="{DEBDD6EB-F572-403E-A102-0E91FF529D81}" type="sibTrans" cxnId="{9BCD8DAC-1CCE-46B6-9693-3E970984E515}">
      <dgm:prSet/>
      <dgm:spPr/>
      <dgm:t>
        <a:bodyPr/>
        <a:lstStyle/>
        <a:p>
          <a:endParaRPr lang="pt-BR"/>
        </a:p>
      </dgm:t>
    </dgm:pt>
    <dgm:pt modelId="{1A1169C1-F5A7-496C-A2C3-AFFA11AFD5FA}">
      <dgm:prSet phldrT="[Texto]"/>
      <dgm:spPr/>
      <dgm:t>
        <a:bodyPr/>
        <a:lstStyle/>
        <a:p>
          <a:r>
            <a:rPr lang="pt-BR" dirty="0"/>
            <a:t>Controle ambiental</a:t>
          </a:r>
        </a:p>
      </dgm:t>
    </dgm:pt>
    <dgm:pt modelId="{3A4C1216-E774-4DDE-91A1-6CD1F0A97BA6}" type="parTrans" cxnId="{6DE0D816-6ABB-4EE8-9845-671A3E0E2602}">
      <dgm:prSet/>
      <dgm:spPr/>
      <dgm:t>
        <a:bodyPr/>
        <a:lstStyle/>
        <a:p>
          <a:endParaRPr lang="pt-BR"/>
        </a:p>
      </dgm:t>
    </dgm:pt>
    <dgm:pt modelId="{208BD98C-99C0-4151-8EC0-CDEF70B82DC0}" type="sibTrans" cxnId="{6DE0D816-6ABB-4EE8-9845-671A3E0E2602}">
      <dgm:prSet/>
      <dgm:spPr/>
      <dgm:t>
        <a:bodyPr/>
        <a:lstStyle/>
        <a:p>
          <a:endParaRPr lang="pt-BR"/>
        </a:p>
      </dgm:t>
    </dgm:pt>
    <dgm:pt modelId="{DC687B25-70C4-44A6-B119-825EF92F0315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Descolonização</a:t>
          </a:r>
        </a:p>
      </dgm:t>
    </dgm:pt>
    <dgm:pt modelId="{1E1BA775-01F4-469A-A234-CD7FDBE22F9D}" type="parTrans" cxnId="{B71D1B17-BBAE-4D09-9405-721272AB810B}">
      <dgm:prSet/>
      <dgm:spPr/>
      <dgm:t>
        <a:bodyPr/>
        <a:lstStyle/>
        <a:p>
          <a:endParaRPr lang="pt-BR"/>
        </a:p>
      </dgm:t>
    </dgm:pt>
    <dgm:pt modelId="{0602929A-EEE5-4F4D-97B1-88EEF5D5B592}" type="sibTrans" cxnId="{B71D1B17-BBAE-4D09-9405-721272AB810B}">
      <dgm:prSet/>
      <dgm:spPr/>
      <dgm:t>
        <a:bodyPr/>
        <a:lstStyle/>
        <a:p>
          <a:endParaRPr lang="pt-BR"/>
        </a:p>
      </dgm:t>
    </dgm:pt>
    <dgm:pt modelId="{7D4446DE-8E0C-4EA0-9BA5-1E9FE0A91C7F}" type="pres">
      <dgm:prSet presAssocID="{7C5FFC41-4370-46C9-B9A0-2B03F0C59E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0E34FD0-E667-4E3F-B2FF-84FA63E7C3BA}" type="pres">
      <dgm:prSet presAssocID="{7C5FFC41-4370-46C9-B9A0-2B03F0C59E2F}" presName="Name1" presStyleCnt="0"/>
      <dgm:spPr/>
    </dgm:pt>
    <dgm:pt modelId="{BA34EF34-9C5B-4CDF-B56E-4274A738C3D9}" type="pres">
      <dgm:prSet presAssocID="{7C5FFC41-4370-46C9-B9A0-2B03F0C59E2F}" presName="cycle" presStyleCnt="0"/>
      <dgm:spPr/>
    </dgm:pt>
    <dgm:pt modelId="{B3162BF0-2BFA-4D5F-936E-D5104244CC36}" type="pres">
      <dgm:prSet presAssocID="{7C5FFC41-4370-46C9-B9A0-2B03F0C59E2F}" presName="srcNode" presStyleLbl="node1" presStyleIdx="0" presStyleCnt="5"/>
      <dgm:spPr/>
    </dgm:pt>
    <dgm:pt modelId="{2485DB7A-1EDE-42F5-9B01-F4C82F47071B}" type="pres">
      <dgm:prSet presAssocID="{7C5FFC41-4370-46C9-B9A0-2B03F0C59E2F}" presName="conn" presStyleLbl="parChTrans1D2" presStyleIdx="0" presStyleCnt="1"/>
      <dgm:spPr/>
      <dgm:t>
        <a:bodyPr/>
        <a:lstStyle/>
        <a:p>
          <a:endParaRPr lang="pt-BR"/>
        </a:p>
      </dgm:t>
    </dgm:pt>
    <dgm:pt modelId="{89D43B31-347C-4C16-BCE2-7DF920ED57EC}" type="pres">
      <dgm:prSet presAssocID="{7C5FFC41-4370-46C9-B9A0-2B03F0C59E2F}" presName="extraNode" presStyleLbl="node1" presStyleIdx="0" presStyleCnt="5"/>
      <dgm:spPr/>
    </dgm:pt>
    <dgm:pt modelId="{4DE34860-80FF-4F53-B3D7-2CC284CE75C1}" type="pres">
      <dgm:prSet presAssocID="{7C5FFC41-4370-46C9-B9A0-2B03F0C59E2F}" presName="dstNode" presStyleLbl="node1" presStyleIdx="0" presStyleCnt="5"/>
      <dgm:spPr/>
    </dgm:pt>
    <dgm:pt modelId="{DD70E9DC-23EE-48D0-8CF4-CCF19084A4A6}" type="pres">
      <dgm:prSet presAssocID="{5F03362F-FBD3-407A-918B-55BB15A9A3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39B6F-4090-4F6B-A18B-34424DF95BA9}" type="pres">
      <dgm:prSet presAssocID="{5F03362F-FBD3-407A-918B-55BB15A9A33F}" presName="accent_1" presStyleCnt="0"/>
      <dgm:spPr/>
    </dgm:pt>
    <dgm:pt modelId="{84EA6453-C8EE-4551-9EE6-EAD286625783}" type="pres">
      <dgm:prSet presAssocID="{5F03362F-FBD3-407A-918B-55BB15A9A33F}" presName="accentRepeatNode" presStyleLbl="solidFgAcc1" presStyleIdx="0" presStyleCnt="5"/>
      <dgm:spPr/>
    </dgm:pt>
    <dgm:pt modelId="{35ACB0C2-2322-4F49-AF43-165D007CC6C8}" type="pres">
      <dgm:prSet presAssocID="{07467D1A-2C2B-4BDF-99EE-797AA78460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A96B4-1111-45E6-A8AD-8E9AA11D9FC2}" type="pres">
      <dgm:prSet presAssocID="{07467D1A-2C2B-4BDF-99EE-797AA7846072}" presName="accent_2" presStyleCnt="0"/>
      <dgm:spPr/>
    </dgm:pt>
    <dgm:pt modelId="{33B676C8-CC75-4694-8C9D-97DB0B502336}" type="pres">
      <dgm:prSet presAssocID="{07467D1A-2C2B-4BDF-99EE-797AA7846072}" presName="accentRepeatNode" presStyleLbl="solidFgAcc1" presStyleIdx="1" presStyleCnt="5"/>
      <dgm:spPr/>
    </dgm:pt>
    <dgm:pt modelId="{F45EE6BC-96AF-4438-9CA2-F42D3AF1CCF7}" type="pres">
      <dgm:prSet presAssocID="{C4E27732-123E-4DA0-88BC-C1137A5E80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5264F-C189-4169-8A77-AC5374041360}" type="pres">
      <dgm:prSet presAssocID="{C4E27732-123E-4DA0-88BC-C1137A5E8006}" presName="accent_3" presStyleCnt="0"/>
      <dgm:spPr/>
    </dgm:pt>
    <dgm:pt modelId="{E974DAFE-07F1-4200-95F6-CED54232C87C}" type="pres">
      <dgm:prSet presAssocID="{C4E27732-123E-4DA0-88BC-C1137A5E8006}" presName="accentRepeatNode" presStyleLbl="solidFgAcc1" presStyleIdx="2" presStyleCnt="5"/>
      <dgm:spPr/>
    </dgm:pt>
    <dgm:pt modelId="{076799B5-4A2D-4A5C-9327-06D25D2D422F}" type="pres">
      <dgm:prSet presAssocID="{1A1169C1-F5A7-496C-A2C3-AFFA11AFD5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F34A05-22DF-4804-AC2F-113523C33ACD}" type="pres">
      <dgm:prSet presAssocID="{1A1169C1-F5A7-496C-A2C3-AFFA11AFD5FA}" presName="accent_4" presStyleCnt="0"/>
      <dgm:spPr/>
    </dgm:pt>
    <dgm:pt modelId="{22F32BCA-4B92-4B8F-9074-3553C4D78F17}" type="pres">
      <dgm:prSet presAssocID="{1A1169C1-F5A7-496C-A2C3-AFFA11AFD5FA}" presName="accentRepeatNode" presStyleLbl="solidFgAcc1" presStyleIdx="3" presStyleCnt="5"/>
      <dgm:spPr/>
    </dgm:pt>
    <dgm:pt modelId="{D0E3D751-3C49-43DD-960F-6699A2C37DF3}" type="pres">
      <dgm:prSet presAssocID="{DC687B25-70C4-44A6-B119-825EF92F03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19F19-7FE7-4176-BF1C-EED826C176CD}" type="pres">
      <dgm:prSet presAssocID="{DC687B25-70C4-44A6-B119-825EF92F0315}" presName="accent_5" presStyleCnt="0"/>
      <dgm:spPr/>
    </dgm:pt>
    <dgm:pt modelId="{BADD3EE5-9B4C-425D-A5CD-15489BFB0F1D}" type="pres">
      <dgm:prSet presAssocID="{DC687B25-70C4-44A6-B119-825EF92F0315}" presName="accentRepeatNode" presStyleLbl="solidFgAcc1" presStyleIdx="4" presStyleCnt="5"/>
      <dgm:spPr/>
    </dgm:pt>
  </dgm:ptLst>
  <dgm:cxnLst>
    <dgm:cxn modelId="{6DE0D816-6ABB-4EE8-9845-671A3E0E2602}" srcId="{7C5FFC41-4370-46C9-B9A0-2B03F0C59E2F}" destId="{1A1169C1-F5A7-496C-A2C3-AFFA11AFD5FA}" srcOrd="3" destOrd="0" parTransId="{3A4C1216-E774-4DDE-91A1-6CD1F0A97BA6}" sibTransId="{208BD98C-99C0-4151-8EC0-CDEF70B82DC0}"/>
    <dgm:cxn modelId="{481602ED-B5DC-4C4E-9EBD-A0771C3ADDDE}" type="presOf" srcId="{1A1169C1-F5A7-496C-A2C3-AFFA11AFD5FA}" destId="{076799B5-4A2D-4A5C-9327-06D25D2D422F}" srcOrd="0" destOrd="0" presId="urn:microsoft.com/office/officeart/2008/layout/VerticalCurvedList"/>
    <dgm:cxn modelId="{212BEDBC-A4CA-4470-B76A-6DB42EC0E0BD}" type="presOf" srcId="{07467D1A-2C2B-4BDF-99EE-797AA7846072}" destId="{35ACB0C2-2322-4F49-AF43-165D007CC6C8}" srcOrd="0" destOrd="0" presId="urn:microsoft.com/office/officeart/2008/layout/VerticalCurvedList"/>
    <dgm:cxn modelId="{71551490-0F14-4B00-80CD-1DCD2C89C37D}" type="presOf" srcId="{7C5FFC41-4370-46C9-B9A0-2B03F0C59E2F}" destId="{7D4446DE-8E0C-4EA0-9BA5-1E9FE0A91C7F}" srcOrd="0" destOrd="0" presId="urn:microsoft.com/office/officeart/2008/layout/VerticalCurvedList"/>
    <dgm:cxn modelId="{F4086A7E-FD06-4D10-9673-1350C1A5BF3A}" type="presOf" srcId="{DC687B25-70C4-44A6-B119-825EF92F0315}" destId="{D0E3D751-3C49-43DD-960F-6699A2C37DF3}" srcOrd="0" destOrd="0" presId="urn:microsoft.com/office/officeart/2008/layout/VerticalCurvedList"/>
    <dgm:cxn modelId="{07F2CC7E-2DC5-4AE3-8BE7-87551CA717AC}" srcId="{7C5FFC41-4370-46C9-B9A0-2B03F0C59E2F}" destId="{07467D1A-2C2B-4BDF-99EE-797AA7846072}" srcOrd="1" destOrd="0" parTransId="{9CB799E4-F6CC-4AFE-A32A-3D06E9754C77}" sibTransId="{42F63F5E-E81F-4DFD-B5DC-CC70587A2B3D}"/>
    <dgm:cxn modelId="{9BCD8DAC-1CCE-46B6-9693-3E970984E515}" srcId="{7C5FFC41-4370-46C9-B9A0-2B03F0C59E2F}" destId="{C4E27732-123E-4DA0-88BC-C1137A5E8006}" srcOrd="2" destOrd="0" parTransId="{937A7847-EA81-42BB-8015-7B58CB014D60}" sibTransId="{DEBDD6EB-F572-403E-A102-0E91FF529D81}"/>
    <dgm:cxn modelId="{02BE1DA2-9882-4DC5-8254-45F8B11F94BD}" type="presOf" srcId="{5F03362F-FBD3-407A-918B-55BB15A9A33F}" destId="{DD70E9DC-23EE-48D0-8CF4-CCF19084A4A6}" srcOrd="0" destOrd="0" presId="urn:microsoft.com/office/officeart/2008/layout/VerticalCurvedList"/>
    <dgm:cxn modelId="{4468BB6A-67C9-438A-A140-AB1E0DDF0C1A}" srcId="{7C5FFC41-4370-46C9-B9A0-2B03F0C59E2F}" destId="{5F03362F-FBD3-407A-918B-55BB15A9A33F}" srcOrd="0" destOrd="0" parTransId="{3CFD095F-7250-4313-AA2F-296EB34FDB82}" sibTransId="{B6DE4BCD-0CEA-4B05-BA0A-E45E9D758AAA}"/>
    <dgm:cxn modelId="{7AC79757-5635-4EAD-A74E-D6B875CD6D2E}" type="presOf" srcId="{C4E27732-123E-4DA0-88BC-C1137A5E8006}" destId="{F45EE6BC-96AF-4438-9CA2-F42D3AF1CCF7}" srcOrd="0" destOrd="0" presId="urn:microsoft.com/office/officeart/2008/layout/VerticalCurvedList"/>
    <dgm:cxn modelId="{B71D1B17-BBAE-4D09-9405-721272AB810B}" srcId="{7C5FFC41-4370-46C9-B9A0-2B03F0C59E2F}" destId="{DC687B25-70C4-44A6-B119-825EF92F0315}" srcOrd="4" destOrd="0" parTransId="{1E1BA775-01F4-469A-A234-CD7FDBE22F9D}" sibTransId="{0602929A-EEE5-4F4D-97B1-88EEF5D5B592}"/>
    <dgm:cxn modelId="{0AFF9659-11D7-408B-ABF2-0A4B064A0BDF}" type="presOf" srcId="{B6DE4BCD-0CEA-4B05-BA0A-E45E9D758AAA}" destId="{2485DB7A-1EDE-42F5-9B01-F4C82F47071B}" srcOrd="0" destOrd="0" presId="urn:microsoft.com/office/officeart/2008/layout/VerticalCurvedList"/>
    <dgm:cxn modelId="{07A60B18-46E3-4E09-9B7C-2EE3E5CB3B07}" type="presParOf" srcId="{7D4446DE-8E0C-4EA0-9BA5-1E9FE0A91C7F}" destId="{E0E34FD0-E667-4E3F-B2FF-84FA63E7C3BA}" srcOrd="0" destOrd="0" presId="urn:microsoft.com/office/officeart/2008/layout/VerticalCurvedList"/>
    <dgm:cxn modelId="{4A1B9211-2319-420B-9272-E338E003D63B}" type="presParOf" srcId="{E0E34FD0-E667-4E3F-B2FF-84FA63E7C3BA}" destId="{BA34EF34-9C5B-4CDF-B56E-4274A738C3D9}" srcOrd="0" destOrd="0" presId="urn:microsoft.com/office/officeart/2008/layout/VerticalCurvedList"/>
    <dgm:cxn modelId="{63950CA9-320D-47E4-BC8B-466715639C88}" type="presParOf" srcId="{BA34EF34-9C5B-4CDF-B56E-4274A738C3D9}" destId="{B3162BF0-2BFA-4D5F-936E-D5104244CC36}" srcOrd="0" destOrd="0" presId="urn:microsoft.com/office/officeart/2008/layout/VerticalCurvedList"/>
    <dgm:cxn modelId="{91EB4AF2-B6EB-4B19-8A99-C64DCA0D6394}" type="presParOf" srcId="{BA34EF34-9C5B-4CDF-B56E-4274A738C3D9}" destId="{2485DB7A-1EDE-42F5-9B01-F4C82F47071B}" srcOrd="1" destOrd="0" presId="urn:microsoft.com/office/officeart/2008/layout/VerticalCurvedList"/>
    <dgm:cxn modelId="{2459C2B6-31C2-4F32-AA7B-78A9B4FDF630}" type="presParOf" srcId="{BA34EF34-9C5B-4CDF-B56E-4274A738C3D9}" destId="{89D43B31-347C-4C16-BCE2-7DF920ED57EC}" srcOrd="2" destOrd="0" presId="urn:microsoft.com/office/officeart/2008/layout/VerticalCurvedList"/>
    <dgm:cxn modelId="{30BBB18C-097B-417F-A2E6-9BCD0D6621A1}" type="presParOf" srcId="{BA34EF34-9C5B-4CDF-B56E-4274A738C3D9}" destId="{4DE34860-80FF-4F53-B3D7-2CC284CE75C1}" srcOrd="3" destOrd="0" presId="urn:microsoft.com/office/officeart/2008/layout/VerticalCurvedList"/>
    <dgm:cxn modelId="{0F6D2F17-4663-40AD-AF35-7AC86D3091D9}" type="presParOf" srcId="{E0E34FD0-E667-4E3F-B2FF-84FA63E7C3BA}" destId="{DD70E9DC-23EE-48D0-8CF4-CCF19084A4A6}" srcOrd="1" destOrd="0" presId="urn:microsoft.com/office/officeart/2008/layout/VerticalCurvedList"/>
    <dgm:cxn modelId="{A13FE439-292D-4E4E-A275-520A1DFBD0F4}" type="presParOf" srcId="{E0E34FD0-E667-4E3F-B2FF-84FA63E7C3BA}" destId="{23539B6F-4090-4F6B-A18B-34424DF95BA9}" srcOrd="2" destOrd="0" presId="urn:microsoft.com/office/officeart/2008/layout/VerticalCurvedList"/>
    <dgm:cxn modelId="{6494BD44-3E03-4639-8EB4-1D140D41D77D}" type="presParOf" srcId="{23539B6F-4090-4F6B-A18B-34424DF95BA9}" destId="{84EA6453-C8EE-4551-9EE6-EAD286625783}" srcOrd="0" destOrd="0" presId="urn:microsoft.com/office/officeart/2008/layout/VerticalCurvedList"/>
    <dgm:cxn modelId="{9ECD4B44-1EC9-44F2-9D36-8FB27025D4F1}" type="presParOf" srcId="{E0E34FD0-E667-4E3F-B2FF-84FA63E7C3BA}" destId="{35ACB0C2-2322-4F49-AF43-165D007CC6C8}" srcOrd="3" destOrd="0" presId="urn:microsoft.com/office/officeart/2008/layout/VerticalCurvedList"/>
    <dgm:cxn modelId="{A0DB57E1-9573-4371-B7CC-0A58BFDE3555}" type="presParOf" srcId="{E0E34FD0-E667-4E3F-B2FF-84FA63E7C3BA}" destId="{0ADA96B4-1111-45E6-A8AD-8E9AA11D9FC2}" srcOrd="4" destOrd="0" presId="urn:microsoft.com/office/officeart/2008/layout/VerticalCurvedList"/>
    <dgm:cxn modelId="{8FFD5313-3B10-4298-AD8C-0A3725A7DFC3}" type="presParOf" srcId="{0ADA96B4-1111-45E6-A8AD-8E9AA11D9FC2}" destId="{33B676C8-CC75-4694-8C9D-97DB0B502336}" srcOrd="0" destOrd="0" presId="urn:microsoft.com/office/officeart/2008/layout/VerticalCurvedList"/>
    <dgm:cxn modelId="{1A99DBC5-6189-457B-900A-3D85812A6C3C}" type="presParOf" srcId="{E0E34FD0-E667-4E3F-B2FF-84FA63E7C3BA}" destId="{F45EE6BC-96AF-4438-9CA2-F42D3AF1CCF7}" srcOrd="5" destOrd="0" presId="urn:microsoft.com/office/officeart/2008/layout/VerticalCurvedList"/>
    <dgm:cxn modelId="{9E9A559D-D87F-46E4-81C8-622F20A05593}" type="presParOf" srcId="{E0E34FD0-E667-4E3F-B2FF-84FA63E7C3BA}" destId="{CF95264F-C189-4169-8A77-AC5374041360}" srcOrd="6" destOrd="0" presId="urn:microsoft.com/office/officeart/2008/layout/VerticalCurvedList"/>
    <dgm:cxn modelId="{759B1277-850E-48A1-934B-42AF8EB84E10}" type="presParOf" srcId="{CF95264F-C189-4169-8A77-AC5374041360}" destId="{E974DAFE-07F1-4200-95F6-CED54232C87C}" srcOrd="0" destOrd="0" presId="urn:microsoft.com/office/officeart/2008/layout/VerticalCurvedList"/>
    <dgm:cxn modelId="{4627AC60-37A1-422D-A9E6-B57F921629BD}" type="presParOf" srcId="{E0E34FD0-E667-4E3F-B2FF-84FA63E7C3BA}" destId="{076799B5-4A2D-4A5C-9327-06D25D2D422F}" srcOrd="7" destOrd="0" presId="urn:microsoft.com/office/officeart/2008/layout/VerticalCurvedList"/>
    <dgm:cxn modelId="{4DD89B85-B9C4-43B8-8AB9-3E40AD3EE727}" type="presParOf" srcId="{E0E34FD0-E667-4E3F-B2FF-84FA63E7C3BA}" destId="{A0F34A05-22DF-4804-AC2F-113523C33ACD}" srcOrd="8" destOrd="0" presId="urn:microsoft.com/office/officeart/2008/layout/VerticalCurvedList"/>
    <dgm:cxn modelId="{0EFE439E-D308-4B25-A981-D93F917A8AFC}" type="presParOf" srcId="{A0F34A05-22DF-4804-AC2F-113523C33ACD}" destId="{22F32BCA-4B92-4B8F-9074-3553C4D78F17}" srcOrd="0" destOrd="0" presId="urn:microsoft.com/office/officeart/2008/layout/VerticalCurvedList"/>
    <dgm:cxn modelId="{3E6215F8-F003-403D-AD2B-DFEDCCB66E1D}" type="presParOf" srcId="{E0E34FD0-E667-4E3F-B2FF-84FA63E7C3BA}" destId="{D0E3D751-3C49-43DD-960F-6699A2C37DF3}" srcOrd="9" destOrd="0" presId="urn:microsoft.com/office/officeart/2008/layout/VerticalCurvedList"/>
    <dgm:cxn modelId="{0F24E3EE-0819-4016-A413-BB3A8BD3DEEC}" type="presParOf" srcId="{E0E34FD0-E667-4E3F-B2FF-84FA63E7C3BA}" destId="{6E519F19-7FE7-4176-BF1C-EED826C176CD}" srcOrd="10" destOrd="0" presId="urn:microsoft.com/office/officeart/2008/layout/VerticalCurvedList"/>
    <dgm:cxn modelId="{2D7577C4-5B84-4180-8457-90886C9625CE}" type="presParOf" srcId="{6E519F19-7FE7-4176-BF1C-EED826C176CD}" destId="{BADD3EE5-9B4C-425D-A5CD-15489BFB0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5FFC41-4370-46C9-B9A0-2B03F0C59E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362F-FBD3-407A-918B-55BB15A9A33F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Higiene das Mãos</a:t>
          </a:r>
        </a:p>
      </dgm:t>
    </dgm:pt>
    <dgm:pt modelId="{3CFD095F-7250-4313-AA2F-296EB34FDB82}" type="parTrans" cxnId="{4468BB6A-67C9-438A-A140-AB1E0DDF0C1A}">
      <dgm:prSet/>
      <dgm:spPr/>
      <dgm:t>
        <a:bodyPr/>
        <a:lstStyle/>
        <a:p>
          <a:endParaRPr lang="pt-BR"/>
        </a:p>
      </dgm:t>
    </dgm:pt>
    <dgm:pt modelId="{B6DE4BCD-0CEA-4B05-BA0A-E45E9D758AAA}" type="sibTrans" cxnId="{4468BB6A-67C9-438A-A140-AB1E0DDF0C1A}">
      <dgm:prSet/>
      <dgm:spPr/>
      <dgm:t>
        <a:bodyPr/>
        <a:lstStyle/>
        <a:p>
          <a:endParaRPr lang="pt-BR"/>
        </a:p>
      </dgm:t>
    </dgm:pt>
    <dgm:pt modelId="{07467D1A-2C2B-4BDF-99EE-797AA7846072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i="1" dirty="0" err="1"/>
            <a:t>Screening</a:t>
          </a:r>
          <a:endParaRPr lang="pt-BR" i="1" dirty="0"/>
        </a:p>
      </dgm:t>
    </dgm:pt>
    <dgm:pt modelId="{9CB799E4-F6CC-4AFE-A32A-3D06E9754C77}" type="parTrans" cxnId="{07F2CC7E-2DC5-4AE3-8BE7-87551CA717AC}">
      <dgm:prSet/>
      <dgm:spPr/>
      <dgm:t>
        <a:bodyPr/>
        <a:lstStyle/>
        <a:p>
          <a:endParaRPr lang="pt-BR"/>
        </a:p>
      </dgm:t>
    </dgm:pt>
    <dgm:pt modelId="{42F63F5E-E81F-4DFD-B5DC-CC70587A2B3D}" type="sibTrans" cxnId="{07F2CC7E-2DC5-4AE3-8BE7-87551CA717AC}">
      <dgm:prSet/>
      <dgm:spPr/>
      <dgm:t>
        <a:bodyPr/>
        <a:lstStyle/>
        <a:p>
          <a:endParaRPr lang="pt-BR"/>
        </a:p>
      </dgm:t>
    </dgm:pt>
    <dgm:pt modelId="{C4E27732-123E-4DA0-88BC-C1137A5E8006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Precauções de contato</a:t>
          </a:r>
        </a:p>
      </dgm:t>
    </dgm:pt>
    <dgm:pt modelId="{937A7847-EA81-42BB-8015-7B58CB014D60}" type="parTrans" cxnId="{9BCD8DAC-1CCE-46B6-9693-3E970984E515}">
      <dgm:prSet/>
      <dgm:spPr/>
      <dgm:t>
        <a:bodyPr/>
        <a:lstStyle/>
        <a:p>
          <a:endParaRPr lang="pt-BR"/>
        </a:p>
      </dgm:t>
    </dgm:pt>
    <dgm:pt modelId="{DEBDD6EB-F572-403E-A102-0E91FF529D81}" type="sibTrans" cxnId="{9BCD8DAC-1CCE-46B6-9693-3E970984E515}">
      <dgm:prSet/>
      <dgm:spPr/>
      <dgm:t>
        <a:bodyPr/>
        <a:lstStyle/>
        <a:p>
          <a:endParaRPr lang="pt-BR"/>
        </a:p>
      </dgm:t>
    </dgm:pt>
    <dgm:pt modelId="{1A1169C1-F5A7-496C-A2C3-AFFA11AFD5F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/>
            <a:t>Controle ambiental</a:t>
          </a:r>
        </a:p>
      </dgm:t>
    </dgm:pt>
    <dgm:pt modelId="{3A4C1216-E774-4DDE-91A1-6CD1F0A97BA6}" type="parTrans" cxnId="{6DE0D816-6ABB-4EE8-9845-671A3E0E2602}">
      <dgm:prSet/>
      <dgm:spPr/>
      <dgm:t>
        <a:bodyPr/>
        <a:lstStyle/>
        <a:p>
          <a:endParaRPr lang="pt-BR"/>
        </a:p>
      </dgm:t>
    </dgm:pt>
    <dgm:pt modelId="{208BD98C-99C0-4151-8EC0-CDEF70B82DC0}" type="sibTrans" cxnId="{6DE0D816-6ABB-4EE8-9845-671A3E0E2602}">
      <dgm:prSet/>
      <dgm:spPr/>
      <dgm:t>
        <a:bodyPr/>
        <a:lstStyle/>
        <a:p>
          <a:endParaRPr lang="pt-BR"/>
        </a:p>
      </dgm:t>
    </dgm:pt>
    <dgm:pt modelId="{DC687B25-70C4-44A6-B119-825EF92F0315}">
      <dgm:prSet phldrT="[Texto]"/>
      <dgm:spPr/>
      <dgm:t>
        <a:bodyPr/>
        <a:lstStyle/>
        <a:p>
          <a:r>
            <a:rPr lang="pt-BR" dirty="0"/>
            <a:t>Descolonização</a:t>
          </a:r>
        </a:p>
      </dgm:t>
    </dgm:pt>
    <dgm:pt modelId="{1E1BA775-01F4-469A-A234-CD7FDBE22F9D}" type="parTrans" cxnId="{B71D1B17-BBAE-4D09-9405-721272AB810B}">
      <dgm:prSet/>
      <dgm:spPr/>
      <dgm:t>
        <a:bodyPr/>
        <a:lstStyle/>
        <a:p>
          <a:endParaRPr lang="pt-BR"/>
        </a:p>
      </dgm:t>
    </dgm:pt>
    <dgm:pt modelId="{0602929A-EEE5-4F4D-97B1-88EEF5D5B592}" type="sibTrans" cxnId="{B71D1B17-BBAE-4D09-9405-721272AB810B}">
      <dgm:prSet/>
      <dgm:spPr/>
      <dgm:t>
        <a:bodyPr/>
        <a:lstStyle/>
        <a:p>
          <a:endParaRPr lang="pt-BR"/>
        </a:p>
      </dgm:t>
    </dgm:pt>
    <dgm:pt modelId="{7D4446DE-8E0C-4EA0-9BA5-1E9FE0A91C7F}" type="pres">
      <dgm:prSet presAssocID="{7C5FFC41-4370-46C9-B9A0-2B03F0C59E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0E34FD0-E667-4E3F-B2FF-84FA63E7C3BA}" type="pres">
      <dgm:prSet presAssocID="{7C5FFC41-4370-46C9-B9A0-2B03F0C59E2F}" presName="Name1" presStyleCnt="0"/>
      <dgm:spPr/>
    </dgm:pt>
    <dgm:pt modelId="{BA34EF34-9C5B-4CDF-B56E-4274A738C3D9}" type="pres">
      <dgm:prSet presAssocID="{7C5FFC41-4370-46C9-B9A0-2B03F0C59E2F}" presName="cycle" presStyleCnt="0"/>
      <dgm:spPr/>
    </dgm:pt>
    <dgm:pt modelId="{B3162BF0-2BFA-4D5F-936E-D5104244CC36}" type="pres">
      <dgm:prSet presAssocID="{7C5FFC41-4370-46C9-B9A0-2B03F0C59E2F}" presName="srcNode" presStyleLbl="node1" presStyleIdx="0" presStyleCnt="5"/>
      <dgm:spPr/>
    </dgm:pt>
    <dgm:pt modelId="{2485DB7A-1EDE-42F5-9B01-F4C82F47071B}" type="pres">
      <dgm:prSet presAssocID="{7C5FFC41-4370-46C9-B9A0-2B03F0C59E2F}" presName="conn" presStyleLbl="parChTrans1D2" presStyleIdx="0" presStyleCnt="1"/>
      <dgm:spPr/>
      <dgm:t>
        <a:bodyPr/>
        <a:lstStyle/>
        <a:p>
          <a:endParaRPr lang="pt-BR"/>
        </a:p>
      </dgm:t>
    </dgm:pt>
    <dgm:pt modelId="{89D43B31-347C-4C16-BCE2-7DF920ED57EC}" type="pres">
      <dgm:prSet presAssocID="{7C5FFC41-4370-46C9-B9A0-2B03F0C59E2F}" presName="extraNode" presStyleLbl="node1" presStyleIdx="0" presStyleCnt="5"/>
      <dgm:spPr/>
    </dgm:pt>
    <dgm:pt modelId="{4DE34860-80FF-4F53-B3D7-2CC284CE75C1}" type="pres">
      <dgm:prSet presAssocID="{7C5FFC41-4370-46C9-B9A0-2B03F0C59E2F}" presName="dstNode" presStyleLbl="node1" presStyleIdx="0" presStyleCnt="5"/>
      <dgm:spPr/>
    </dgm:pt>
    <dgm:pt modelId="{DD70E9DC-23EE-48D0-8CF4-CCF19084A4A6}" type="pres">
      <dgm:prSet presAssocID="{5F03362F-FBD3-407A-918B-55BB15A9A3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39B6F-4090-4F6B-A18B-34424DF95BA9}" type="pres">
      <dgm:prSet presAssocID="{5F03362F-FBD3-407A-918B-55BB15A9A33F}" presName="accent_1" presStyleCnt="0"/>
      <dgm:spPr/>
    </dgm:pt>
    <dgm:pt modelId="{84EA6453-C8EE-4551-9EE6-EAD286625783}" type="pres">
      <dgm:prSet presAssocID="{5F03362F-FBD3-407A-918B-55BB15A9A33F}" presName="accentRepeatNode" presStyleLbl="solidFgAcc1" presStyleIdx="0" presStyleCnt="5"/>
      <dgm:spPr/>
    </dgm:pt>
    <dgm:pt modelId="{35ACB0C2-2322-4F49-AF43-165D007CC6C8}" type="pres">
      <dgm:prSet presAssocID="{07467D1A-2C2B-4BDF-99EE-797AA78460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A96B4-1111-45E6-A8AD-8E9AA11D9FC2}" type="pres">
      <dgm:prSet presAssocID="{07467D1A-2C2B-4BDF-99EE-797AA7846072}" presName="accent_2" presStyleCnt="0"/>
      <dgm:spPr/>
    </dgm:pt>
    <dgm:pt modelId="{33B676C8-CC75-4694-8C9D-97DB0B502336}" type="pres">
      <dgm:prSet presAssocID="{07467D1A-2C2B-4BDF-99EE-797AA7846072}" presName="accentRepeatNode" presStyleLbl="solidFgAcc1" presStyleIdx="1" presStyleCnt="5"/>
      <dgm:spPr/>
    </dgm:pt>
    <dgm:pt modelId="{F45EE6BC-96AF-4438-9CA2-F42D3AF1CCF7}" type="pres">
      <dgm:prSet presAssocID="{C4E27732-123E-4DA0-88BC-C1137A5E80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5264F-C189-4169-8A77-AC5374041360}" type="pres">
      <dgm:prSet presAssocID="{C4E27732-123E-4DA0-88BC-C1137A5E8006}" presName="accent_3" presStyleCnt="0"/>
      <dgm:spPr/>
    </dgm:pt>
    <dgm:pt modelId="{E974DAFE-07F1-4200-95F6-CED54232C87C}" type="pres">
      <dgm:prSet presAssocID="{C4E27732-123E-4DA0-88BC-C1137A5E8006}" presName="accentRepeatNode" presStyleLbl="solidFgAcc1" presStyleIdx="2" presStyleCnt="5"/>
      <dgm:spPr/>
    </dgm:pt>
    <dgm:pt modelId="{076799B5-4A2D-4A5C-9327-06D25D2D422F}" type="pres">
      <dgm:prSet presAssocID="{1A1169C1-F5A7-496C-A2C3-AFFA11AFD5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F34A05-22DF-4804-AC2F-113523C33ACD}" type="pres">
      <dgm:prSet presAssocID="{1A1169C1-F5A7-496C-A2C3-AFFA11AFD5FA}" presName="accent_4" presStyleCnt="0"/>
      <dgm:spPr/>
    </dgm:pt>
    <dgm:pt modelId="{22F32BCA-4B92-4B8F-9074-3553C4D78F17}" type="pres">
      <dgm:prSet presAssocID="{1A1169C1-F5A7-496C-A2C3-AFFA11AFD5FA}" presName="accentRepeatNode" presStyleLbl="solidFgAcc1" presStyleIdx="3" presStyleCnt="5"/>
      <dgm:spPr/>
    </dgm:pt>
    <dgm:pt modelId="{D0E3D751-3C49-43DD-960F-6699A2C37DF3}" type="pres">
      <dgm:prSet presAssocID="{DC687B25-70C4-44A6-B119-825EF92F03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19F19-7FE7-4176-BF1C-EED826C176CD}" type="pres">
      <dgm:prSet presAssocID="{DC687B25-70C4-44A6-B119-825EF92F0315}" presName="accent_5" presStyleCnt="0"/>
      <dgm:spPr/>
    </dgm:pt>
    <dgm:pt modelId="{BADD3EE5-9B4C-425D-A5CD-15489BFB0F1D}" type="pres">
      <dgm:prSet presAssocID="{DC687B25-70C4-44A6-B119-825EF92F0315}" presName="accentRepeatNode" presStyleLbl="solidFgAcc1" presStyleIdx="4" presStyleCnt="5"/>
      <dgm:spPr/>
    </dgm:pt>
  </dgm:ptLst>
  <dgm:cxnLst>
    <dgm:cxn modelId="{6DE0D816-6ABB-4EE8-9845-671A3E0E2602}" srcId="{7C5FFC41-4370-46C9-B9A0-2B03F0C59E2F}" destId="{1A1169C1-F5A7-496C-A2C3-AFFA11AFD5FA}" srcOrd="3" destOrd="0" parTransId="{3A4C1216-E774-4DDE-91A1-6CD1F0A97BA6}" sibTransId="{208BD98C-99C0-4151-8EC0-CDEF70B82DC0}"/>
    <dgm:cxn modelId="{481602ED-B5DC-4C4E-9EBD-A0771C3ADDDE}" type="presOf" srcId="{1A1169C1-F5A7-496C-A2C3-AFFA11AFD5FA}" destId="{076799B5-4A2D-4A5C-9327-06D25D2D422F}" srcOrd="0" destOrd="0" presId="urn:microsoft.com/office/officeart/2008/layout/VerticalCurvedList"/>
    <dgm:cxn modelId="{212BEDBC-A4CA-4470-B76A-6DB42EC0E0BD}" type="presOf" srcId="{07467D1A-2C2B-4BDF-99EE-797AA7846072}" destId="{35ACB0C2-2322-4F49-AF43-165D007CC6C8}" srcOrd="0" destOrd="0" presId="urn:microsoft.com/office/officeart/2008/layout/VerticalCurvedList"/>
    <dgm:cxn modelId="{71551490-0F14-4B00-80CD-1DCD2C89C37D}" type="presOf" srcId="{7C5FFC41-4370-46C9-B9A0-2B03F0C59E2F}" destId="{7D4446DE-8E0C-4EA0-9BA5-1E9FE0A91C7F}" srcOrd="0" destOrd="0" presId="urn:microsoft.com/office/officeart/2008/layout/VerticalCurvedList"/>
    <dgm:cxn modelId="{F4086A7E-FD06-4D10-9673-1350C1A5BF3A}" type="presOf" srcId="{DC687B25-70C4-44A6-B119-825EF92F0315}" destId="{D0E3D751-3C49-43DD-960F-6699A2C37DF3}" srcOrd="0" destOrd="0" presId="urn:microsoft.com/office/officeart/2008/layout/VerticalCurvedList"/>
    <dgm:cxn modelId="{07F2CC7E-2DC5-4AE3-8BE7-87551CA717AC}" srcId="{7C5FFC41-4370-46C9-B9A0-2B03F0C59E2F}" destId="{07467D1A-2C2B-4BDF-99EE-797AA7846072}" srcOrd="1" destOrd="0" parTransId="{9CB799E4-F6CC-4AFE-A32A-3D06E9754C77}" sibTransId="{42F63F5E-E81F-4DFD-B5DC-CC70587A2B3D}"/>
    <dgm:cxn modelId="{9BCD8DAC-1CCE-46B6-9693-3E970984E515}" srcId="{7C5FFC41-4370-46C9-B9A0-2B03F0C59E2F}" destId="{C4E27732-123E-4DA0-88BC-C1137A5E8006}" srcOrd="2" destOrd="0" parTransId="{937A7847-EA81-42BB-8015-7B58CB014D60}" sibTransId="{DEBDD6EB-F572-403E-A102-0E91FF529D81}"/>
    <dgm:cxn modelId="{02BE1DA2-9882-4DC5-8254-45F8B11F94BD}" type="presOf" srcId="{5F03362F-FBD3-407A-918B-55BB15A9A33F}" destId="{DD70E9DC-23EE-48D0-8CF4-CCF19084A4A6}" srcOrd="0" destOrd="0" presId="urn:microsoft.com/office/officeart/2008/layout/VerticalCurvedList"/>
    <dgm:cxn modelId="{4468BB6A-67C9-438A-A140-AB1E0DDF0C1A}" srcId="{7C5FFC41-4370-46C9-B9A0-2B03F0C59E2F}" destId="{5F03362F-FBD3-407A-918B-55BB15A9A33F}" srcOrd="0" destOrd="0" parTransId="{3CFD095F-7250-4313-AA2F-296EB34FDB82}" sibTransId="{B6DE4BCD-0CEA-4B05-BA0A-E45E9D758AAA}"/>
    <dgm:cxn modelId="{7AC79757-5635-4EAD-A74E-D6B875CD6D2E}" type="presOf" srcId="{C4E27732-123E-4DA0-88BC-C1137A5E8006}" destId="{F45EE6BC-96AF-4438-9CA2-F42D3AF1CCF7}" srcOrd="0" destOrd="0" presId="urn:microsoft.com/office/officeart/2008/layout/VerticalCurvedList"/>
    <dgm:cxn modelId="{B71D1B17-BBAE-4D09-9405-721272AB810B}" srcId="{7C5FFC41-4370-46C9-B9A0-2B03F0C59E2F}" destId="{DC687B25-70C4-44A6-B119-825EF92F0315}" srcOrd="4" destOrd="0" parTransId="{1E1BA775-01F4-469A-A234-CD7FDBE22F9D}" sibTransId="{0602929A-EEE5-4F4D-97B1-88EEF5D5B592}"/>
    <dgm:cxn modelId="{0AFF9659-11D7-408B-ABF2-0A4B064A0BDF}" type="presOf" srcId="{B6DE4BCD-0CEA-4B05-BA0A-E45E9D758AAA}" destId="{2485DB7A-1EDE-42F5-9B01-F4C82F47071B}" srcOrd="0" destOrd="0" presId="urn:microsoft.com/office/officeart/2008/layout/VerticalCurvedList"/>
    <dgm:cxn modelId="{07A60B18-46E3-4E09-9B7C-2EE3E5CB3B07}" type="presParOf" srcId="{7D4446DE-8E0C-4EA0-9BA5-1E9FE0A91C7F}" destId="{E0E34FD0-E667-4E3F-B2FF-84FA63E7C3BA}" srcOrd="0" destOrd="0" presId="urn:microsoft.com/office/officeart/2008/layout/VerticalCurvedList"/>
    <dgm:cxn modelId="{4A1B9211-2319-420B-9272-E338E003D63B}" type="presParOf" srcId="{E0E34FD0-E667-4E3F-B2FF-84FA63E7C3BA}" destId="{BA34EF34-9C5B-4CDF-B56E-4274A738C3D9}" srcOrd="0" destOrd="0" presId="urn:microsoft.com/office/officeart/2008/layout/VerticalCurvedList"/>
    <dgm:cxn modelId="{63950CA9-320D-47E4-BC8B-466715639C88}" type="presParOf" srcId="{BA34EF34-9C5B-4CDF-B56E-4274A738C3D9}" destId="{B3162BF0-2BFA-4D5F-936E-D5104244CC36}" srcOrd="0" destOrd="0" presId="urn:microsoft.com/office/officeart/2008/layout/VerticalCurvedList"/>
    <dgm:cxn modelId="{91EB4AF2-B6EB-4B19-8A99-C64DCA0D6394}" type="presParOf" srcId="{BA34EF34-9C5B-4CDF-B56E-4274A738C3D9}" destId="{2485DB7A-1EDE-42F5-9B01-F4C82F47071B}" srcOrd="1" destOrd="0" presId="urn:microsoft.com/office/officeart/2008/layout/VerticalCurvedList"/>
    <dgm:cxn modelId="{2459C2B6-31C2-4F32-AA7B-78A9B4FDF630}" type="presParOf" srcId="{BA34EF34-9C5B-4CDF-B56E-4274A738C3D9}" destId="{89D43B31-347C-4C16-BCE2-7DF920ED57EC}" srcOrd="2" destOrd="0" presId="urn:microsoft.com/office/officeart/2008/layout/VerticalCurvedList"/>
    <dgm:cxn modelId="{30BBB18C-097B-417F-A2E6-9BCD0D6621A1}" type="presParOf" srcId="{BA34EF34-9C5B-4CDF-B56E-4274A738C3D9}" destId="{4DE34860-80FF-4F53-B3D7-2CC284CE75C1}" srcOrd="3" destOrd="0" presId="urn:microsoft.com/office/officeart/2008/layout/VerticalCurvedList"/>
    <dgm:cxn modelId="{0F6D2F17-4663-40AD-AF35-7AC86D3091D9}" type="presParOf" srcId="{E0E34FD0-E667-4E3F-B2FF-84FA63E7C3BA}" destId="{DD70E9DC-23EE-48D0-8CF4-CCF19084A4A6}" srcOrd="1" destOrd="0" presId="urn:microsoft.com/office/officeart/2008/layout/VerticalCurvedList"/>
    <dgm:cxn modelId="{A13FE439-292D-4E4E-A275-520A1DFBD0F4}" type="presParOf" srcId="{E0E34FD0-E667-4E3F-B2FF-84FA63E7C3BA}" destId="{23539B6F-4090-4F6B-A18B-34424DF95BA9}" srcOrd="2" destOrd="0" presId="urn:microsoft.com/office/officeart/2008/layout/VerticalCurvedList"/>
    <dgm:cxn modelId="{6494BD44-3E03-4639-8EB4-1D140D41D77D}" type="presParOf" srcId="{23539B6F-4090-4F6B-A18B-34424DF95BA9}" destId="{84EA6453-C8EE-4551-9EE6-EAD286625783}" srcOrd="0" destOrd="0" presId="urn:microsoft.com/office/officeart/2008/layout/VerticalCurvedList"/>
    <dgm:cxn modelId="{9ECD4B44-1EC9-44F2-9D36-8FB27025D4F1}" type="presParOf" srcId="{E0E34FD0-E667-4E3F-B2FF-84FA63E7C3BA}" destId="{35ACB0C2-2322-4F49-AF43-165D007CC6C8}" srcOrd="3" destOrd="0" presId="urn:microsoft.com/office/officeart/2008/layout/VerticalCurvedList"/>
    <dgm:cxn modelId="{A0DB57E1-9573-4371-B7CC-0A58BFDE3555}" type="presParOf" srcId="{E0E34FD0-E667-4E3F-B2FF-84FA63E7C3BA}" destId="{0ADA96B4-1111-45E6-A8AD-8E9AA11D9FC2}" srcOrd="4" destOrd="0" presId="urn:microsoft.com/office/officeart/2008/layout/VerticalCurvedList"/>
    <dgm:cxn modelId="{8FFD5313-3B10-4298-AD8C-0A3725A7DFC3}" type="presParOf" srcId="{0ADA96B4-1111-45E6-A8AD-8E9AA11D9FC2}" destId="{33B676C8-CC75-4694-8C9D-97DB0B502336}" srcOrd="0" destOrd="0" presId="urn:microsoft.com/office/officeart/2008/layout/VerticalCurvedList"/>
    <dgm:cxn modelId="{1A99DBC5-6189-457B-900A-3D85812A6C3C}" type="presParOf" srcId="{E0E34FD0-E667-4E3F-B2FF-84FA63E7C3BA}" destId="{F45EE6BC-96AF-4438-9CA2-F42D3AF1CCF7}" srcOrd="5" destOrd="0" presId="urn:microsoft.com/office/officeart/2008/layout/VerticalCurvedList"/>
    <dgm:cxn modelId="{9E9A559D-D87F-46E4-81C8-622F20A05593}" type="presParOf" srcId="{E0E34FD0-E667-4E3F-B2FF-84FA63E7C3BA}" destId="{CF95264F-C189-4169-8A77-AC5374041360}" srcOrd="6" destOrd="0" presId="urn:microsoft.com/office/officeart/2008/layout/VerticalCurvedList"/>
    <dgm:cxn modelId="{759B1277-850E-48A1-934B-42AF8EB84E10}" type="presParOf" srcId="{CF95264F-C189-4169-8A77-AC5374041360}" destId="{E974DAFE-07F1-4200-95F6-CED54232C87C}" srcOrd="0" destOrd="0" presId="urn:microsoft.com/office/officeart/2008/layout/VerticalCurvedList"/>
    <dgm:cxn modelId="{4627AC60-37A1-422D-A9E6-B57F921629BD}" type="presParOf" srcId="{E0E34FD0-E667-4E3F-B2FF-84FA63E7C3BA}" destId="{076799B5-4A2D-4A5C-9327-06D25D2D422F}" srcOrd="7" destOrd="0" presId="urn:microsoft.com/office/officeart/2008/layout/VerticalCurvedList"/>
    <dgm:cxn modelId="{4DD89B85-B9C4-43B8-8AB9-3E40AD3EE727}" type="presParOf" srcId="{E0E34FD0-E667-4E3F-B2FF-84FA63E7C3BA}" destId="{A0F34A05-22DF-4804-AC2F-113523C33ACD}" srcOrd="8" destOrd="0" presId="urn:microsoft.com/office/officeart/2008/layout/VerticalCurvedList"/>
    <dgm:cxn modelId="{0EFE439E-D308-4B25-A981-D93F917A8AFC}" type="presParOf" srcId="{A0F34A05-22DF-4804-AC2F-113523C33ACD}" destId="{22F32BCA-4B92-4B8F-9074-3553C4D78F17}" srcOrd="0" destOrd="0" presId="urn:microsoft.com/office/officeart/2008/layout/VerticalCurvedList"/>
    <dgm:cxn modelId="{3E6215F8-F003-403D-AD2B-DFEDCCB66E1D}" type="presParOf" srcId="{E0E34FD0-E667-4E3F-B2FF-84FA63E7C3BA}" destId="{D0E3D751-3C49-43DD-960F-6699A2C37DF3}" srcOrd="9" destOrd="0" presId="urn:microsoft.com/office/officeart/2008/layout/VerticalCurvedList"/>
    <dgm:cxn modelId="{0F24E3EE-0819-4016-A413-BB3A8BD3DEEC}" type="presParOf" srcId="{E0E34FD0-E667-4E3F-B2FF-84FA63E7C3BA}" destId="{6E519F19-7FE7-4176-BF1C-EED826C176CD}" srcOrd="10" destOrd="0" presId="urn:microsoft.com/office/officeart/2008/layout/VerticalCurvedList"/>
    <dgm:cxn modelId="{2D7577C4-5B84-4180-8457-90886C9625CE}" type="presParOf" srcId="{6E519F19-7FE7-4176-BF1C-EED826C176CD}" destId="{BADD3EE5-9B4C-425D-A5CD-15489BFB0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8591F3-CB01-43FD-B84C-3EDA60F7833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DE848A0-C4A1-4D5E-A211-9D7FEC8A1E83}">
      <dgm:prSet phldrT="[Texto]"/>
      <dgm:spPr/>
      <dgm:t>
        <a:bodyPr/>
        <a:lstStyle/>
        <a:p>
          <a:r>
            <a:rPr lang="pt-BR" dirty="0"/>
            <a:t>PAC</a:t>
          </a:r>
        </a:p>
      </dgm:t>
    </dgm:pt>
    <dgm:pt modelId="{3FC6C6DF-8E12-47E7-A9C2-5FE8B5C2C3A5}" type="parTrans" cxnId="{251B331A-FA02-4608-BA52-1EFA675A5B59}">
      <dgm:prSet/>
      <dgm:spPr/>
      <dgm:t>
        <a:bodyPr/>
        <a:lstStyle/>
        <a:p>
          <a:endParaRPr lang="pt-BR"/>
        </a:p>
      </dgm:t>
    </dgm:pt>
    <dgm:pt modelId="{E909F988-2691-4A34-8F15-DC8800DDA360}" type="sibTrans" cxnId="{251B331A-FA02-4608-BA52-1EFA675A5B59}">
      <dgm:prSet/>
      <dgm:spPr/>
      <dgm:t>
        <a:bodyPr/>
        <a:lstStyle/>
        <a:p>
          <a:endParaRPr lang="pt-BR"/>
        </a:p>
      </dgm:t>
    </dgm:pt>
    <dgm:pt modelId="{B61A1A89-BCA1-419D-B770-1544172DB014}">
      <dgm:prSet phldrT="[Texto]"/>
      <dgm:spPr/>
      <dgm:t>
        <a:bodyPr/>
        <a:lstStyle/>
        <a:p>
          <a:r>
            <a:rPr lang="pt-BR" dirty="0"/>
            <a:t>Idade</a:t>
          </a:r>
        </a:p>
      </dgm:t>
    </dgm:pt>
    <dgm:pt modelId="{1A0CCD60-F415-4B6D-BC0B-746C3C3E9579}" type="parTrans" cxnId="{748FBF40-D00B-4346-A3AB-31F58621440E}">
      <dgm:prSet/>
      <dgm:spPr/>
      <dgm:t>
        <a:bodyPr/>
        <a:lstStyle/>
        <a:p>
          <a:endParaRPr lang="pt-BR"/>
        </a:p>
      </dgm:t>
    </dgm:pt>
    <dgm:pt modelId="{27331F8B-12BB-46C1-ABA6-EA4216877BBE}" type="sibTrans" cxnId="{748FBF40-D00B-4346-A3AB-31F58621440E}">
      <dgm:prSet/>
      <dgm:spPr/>
      <dgm:t>
        <a:bodyPr/>
        <a:lstStyle/>
        <a:p>
          <a:endParaRPr lang="pt-BR"/>
        </a:p>
      </dgm:t>
    </dgm:pt>
    <dgm:pt modelId="{9AAE5982-2CAA-4D41-B80A-8A81C8D7F18E}">
      <dgm:prSet phldrT="[Texto]"/>
      <dgm:spPr/>
      <dgm:t>
        <a:bodyPr/>
        <a:lstStyle/>
        <a:p>
          <a:r>
            <a:rPr lang="pt-BR" dirty="0"/>
            <a:t>Gravidade da doença de base</a:t>
          </a:r>
        </a:p>
      </dgm:t>
    </dgm:pt>
    <dgm:pt modelId="{B37147FD-EAB1-46C0-BD55-6D977A5EF62D}" type="parTrans" cxnId="{358B18AF-F961-41E2-92DF-8D08F90C9B3B}">
      <dgm:prSet/>
      <dgm:spPr/>
      <dgm:t>
        <a:bodyPr/>
        <a:lstStyle/>
        <a:p>
          <a:endParaRPr lang="pt-BR"/>
        </a:p>
      </dgm:t>
    </dgm:pt>
    <dgm:pt modelId="{4FD4E27A-0B2B-4456-9DBD-2437112253E5}" type="sibTrans" cxnId="{358B18AF-F961-41E2-92DF-8D08F90C9B3B}">
      <dgm:prSet/>
      <dgm:spPr/>
      <dgm:t>
        <a:bodyPr/>
        <a:lstStyle/>
        <a:p>
          <a:endParaRPr lang="pt-BR"/>
        </a:p>
      </dgm:t>
    </dgm:pt>
    <dgm:pt modelId="{10F1768E-2DDD-4BFA-B74F-08B5305F13B2}">
      <dgm:prSet phldrT="[Texto]"/>
      <dgm:spPr/>
      <dgm:t>
        <a:bodyPr/>
        <a:lstStyle/>
        <a:p>
          <a:r>
            <a:rPr lang="pt-BR" dirty="0"/>
            <a:t>DISP</a:t>
          </a:r>
        </a:p>
      </dgm:t>
    </dgm:pt>
    <dgm:pt modelId="{5C683BDC-5FF5-4885-9EC4-AF554B138A88}" type="parTrans" cxnId="{162A3061-C852-4A29-A4F5-D3BFAB4A2096}">
      <dgm:prSet/>
      <dgm:spPr/>
      <dgm:t>
        <a:bodyPr/>
        <a:lstStyle/>
        <a:p>
          <a:endParaRPr lang="pt-BR"/>
        </a:p>
      </dgm:t>
    </dgm:pt>
    <dgm:pt modelId="{8BF39D50-F18B-4068-A16D-34639163C966}" type="sibTrans" cxnId="{162A3061-C852-4A29-A4F5-D3BFAB4A2096}">
      <dgm:prSet/>
      <dgm:spPr/>
      <dgm:t>
        <a:bodyPr/>
        <a:lstStyle/>
        <a:p>
          <a:endParaRPr lang="pt-BR"/>
        </a:p>
      </dgm:t>
    </dgm:pt>
    <dgm:pt modelId="{14A4964B-114B-4836-9D85-6385A0F228C0}">
      <dgm:prSet phldrT="[Texto]"/>
      <dgm:spPr/>
      <dgm:t>
        <a:bodyPr/>
        <a:lstStyle/>
        <a:p>
          <a:r>
            <a:rPr lang="pt-BR" dirty="0"/>
            <a:t>Sonda Vesical de Demora</a:t>
          </a:r>
        </a:p>
      </dgm:t>
    </dgm:pt>
    <dgm:pt modelId="{969BEAA1-347E-49B8-B50B-8EFA8F6658FB}" type="parTrans" cxnId="{19837ACD-24C3-4DF0-AAAD-5FCF7F5D2C4A}">
      <dgm:prSet/>
      <dgm:spPr/>
      <dgm:t>
        <a:bodyPr/>
        <a:lstStyle/>
        <a:p>
          <a:endParaRPr lang="pt-BR"/>
        </a:p>
      </dgm:t>
    </dgm:pt>
    <dgm:pt modelId="{E620FA92-BF6B-4362-8DDD-84910A3AA323}" type="sibTrans" cxnId="{19837ACD-24C3-4DF0-AAAD-5FCF7F5D2C4A}">
      <dgm:prSet/>
      <dgm:spPr/>
      <dgm:t>
        <a:bodyPr/>
        <a:lstStyle/>
        <a:p>
          <a:endParaRPr lang="pt-BR"/>
        </a:p>
      </dgm:t>
    </dgm:pt>
    <dgm:pt modelId="{EE1A13F0-A49E-4AA4-B909-B92123B6A2A3}">
      <dgm:prSet phldrT="[Texto]"/>
      <dgm:spPr/>
      <dgm:t>
        <a:bodyPr/>
        <a:lstStyle/>
        <a:p>
          <a:r>
            <a:rPr lang="pt-BR" dirty="0"/>
            <a:t>Ventilação Mecânica</a:t>
          </a:r>
        </a:p>
      </dgm:t>
    </dgm:pt>
    <dgm:pt modelId="{9206E6B3-11CA-4C81-B656-9EC75B6E7CE3}" type="parTrans" cxnId="{3AA799C6-3B86-4EFA-BC25-23A6778F58AB}">
      <dgm:prSet/>
      <dgm:spPr/>
      <dgm:t>
        <a:bodyPr/>
        <a:lstStyle/>
        <a:p>
          <a:endParaRPr lang="pt-BR"/>
        </a:p>
      </dgm:t>
    </dgm:pt>
    <dgm:pt modelId="{C1EBBED2-BD9E-467D-B1AE-BB2AE3419F68}" type="sibTrans" cxnId="{3AA799C6-3B86-4EFA-BC25-23A6778F58AB}">
      <dgm:prSet/>
      <dgm:spPr/>
      <dgm:t>
        <a:bodyPr/>
        <a:lstStyle/>
        <a:p>
          <a:endParaRPr lang="pt-BR"/>
        </a:p>
      </dgm:t>
    </dgm:pt>
    <dgm:pt modelId="{35156F6F-5583-478E-B3C3-B6481E71E3E9}">
      <dgm:prSet phldrT="[Texto]"/>
      <dgm:spPr/>
      <dgm:t>
        <a:bodyPr/>
        <a:lstStyle/>
        <a:p>
          <a:r>
            <a:rPr lang="pt-BR" dirty="0"/>
            <a:t>ATM</a:t>
          </a:r>
        </a:p>
      </dgm:t>
    </dgm:pt>
    <dgm:pt modelId="{115CEBA6-5174-49C1-86C0-6EBF39DD828B}" type="parTrans" cxnId="{30E60E11-2B84-418D-8D65-1C40504EE286}">
      <dgm:prSet/>
      <dgm:spPr/>
      <dgm:t>
        <a:bodyPr/>
        <a:lstStyle/>
        <a:p>
          <a:endParaRPr lang="pt-BR"/>
        </a:p>
      </dgm:t>
    </dgm:pt>
    <dgm:pt modelId="{9C140EF5-9A4D-464A-9ED2-DEE40CD5C1D4}" type="sibTrans" cxnId="{30E60E11-2B84-418D-8D65-1C40504EE286}">
      <dgm:prSet/>
      <dgm:spPr/>
      <dgm:t>
        <a:bodyPr/>
        <a:lstStyle/>
        <a:p>
          <a:endParaRPr lang="pt-BR"/>
        </a:p>
      </dgm:t>
    </dgm:pt>
    <dgm:pt modelId="{564EF499-48DA-4EBD-B3A7-36204A79DB01}">
      <dgm:prSet phldrT="[Texto]"/>
      <dgm:spPr/>
      <dgm:t>
        <a:bodyPr/>
        <a:lstStyle/>
        <a:p>
          <a:r>
            <a:rPr lang="pt-BR" dirty="0"/>
            <a:t>Uso de Cefalosporinas de 3ª G e Metronidazol</a:t>
          </a:r>
        </a:p>
      </dgm:t>
    </dgm:pt>
    <dgm:pt modelId="{5E605A54-8114-4385-BDC5-FE8224EC6BF4}" type="parTrans" cxnId="{DF604A0B-E8F9-4D00-A516-8C38BE959948}">
      <dgm:prSet/>
      <dgm:spPr/>
      <dgm:t>
        <a:bodyPr/>
        <a:lstStyle/>
        <a:p>
          <a:endParaRPr lang="pt-BR"/>
        </a:p>
      </dgm:t>
    </dgm:pt>
    <dgm:pt modelId="{16D02097-874B-4EE7-8C3A-715650FAFCF6}" type="sibTrans" cxnId="{DF604A0B-E8F9-4D00-A516-8C38BE959948}">
      <dgm:prSet/>
      <dgm:spPr/>
      <dgm:t>
        <a:bodyPr/>
        <a:lstStyle/>
        <a:p>
          <a:endParaRPr lang="pt-BR"/>
        </a:p>
      </dgm:t>
    </dgm:pt>
    <dgm:pt modelId="{5EEF6F54-9636-4705-B48B-90BDE7505910}">
      <dgm:prSet phldrT="[Texto]"/>
      <dgm:spPr/>
      <dgm:t>
        <a:bodyPr/>
        <a:lstStyle/>
        <a:p>
          <a:r>
            <a:rPr lang="pt-BR" dirty="0"/>
            <a:t>Uso de Vancomicina (impacto menor)</a:t>
          </a:r>
        </a:p>
      </dgm:t>
    </dgm:pt>
    <dgm:pt modelId="{C1705B81-18D2-4733-B796-B93E7F789B85}" type="parTrans" cxnId="{BA4D5055-4F37-48F5-9423-2A7E38DC5781}">
      <dgm:prSet/>
      <dgm:spPr/>
      <dgm:t>
        <a:bodyPr/>
        <a:lstStyle/>
        <a:p>
          <a:endParaRPr lang="pt-BR"/>
        </a:p>
      </dgm:t>
    </dgm:pt>
    <dgm:pt modelId="{296DB59B-FC48-448A-83DA-0037FD376F33}" type="sibTrans" cxnId="{BA4D5055-4F37-48F5-9423-2A7E38DC5781}">
      <dgm:prSet/>
      <dgm:spPr/>
      <dgm:t>
        <a:bodyPr/>
        <a:lstStyle/>
        <a:p>
          <a:endParaRPr lang="pt-BR"/>
        </a:p>
      </dgm:t>
    </dgm:pt>
    <dgm:pt modelId="{8FC6B635-D4DE-45C0-846F-9EA84E7B4661}">
      <dgm:prSet phldrT="[Texto]"/>
      <dgm:spPr/>
      <dgm:t>
        <a:bodyPr/>
        <a:lstStyle/>
        <a:p>
          <a:r>
            <a:rPr lang="pt-BR" dirty="0"/>
            <a:t>Cateter venoso Central</a:t>
          </a:r>
        </a:p>
      </dgm:t>
    </dgm:pt>
    <dgm:pt modelId="{2022E100-ED7F-44AF-A7AD-EB6C8F7025D0}" type="parTrans" cxnId="{87BFF6C1-DABC-42C2-B76E-7D3C0ABE35BA}">
      <dgm:prSet/>
      <dgm:spPr/>
      <dgm:t>
        <a:bodyPr/>
        <a:lstStyle/>
        <a:p>
          <a:endParaRPr lang="pt-BR"/>
        </a:p>
      </dgm:t>
    </dgm:pt>
    <dgm:pt modelId="{4177A0BF-DAEA-4288-81C2-D4AE1AEC2AF4}" type="sibTrans" cxnId="{87BFF6C1-DABC-42C2-B76E-7D3C0ABE35BA}">
      <dgm:prSet/>
      <dgm:spPr/>
      <dgm:t>
        <a:bodyPr/>
        <a:lstStyle/>
        <a:p>
          <a:endParaRPr lang="pt-BR"/>
        </a:p>
      </dgm:t>
    </dgm:pt>
    <dgm:pt modelId="{53113784-4A7C-424C-9483-41B432EF3C9A}">
      <dgm:prSet phldrT="[Texto]"/>
      <dgm:spPr/>
      <dgm:t>
        <a:bodyPr/>
        <a:lstStyle/>
        <a:p>
          <a:r>
            <a:rPr lang="pt-BR" dirty="0"/>
            <a:t>Transferência de outros serviços</a:t>
          </a:r>
        </a:p>
      </dgm:t>
    </dgm:pt>
    <dgm:pt modelId="{4B677B79-3873-4FC5-B372-1A09D1D6E5FA}" type="parTrans" cxnId="{9FD7BB61-EF7B-404E-9397-0BC02C569B38}">
      <dgm:prSet/>
      <dgm:spPr/>
      <dgm:t>
        <a:bodyPr/>
        <a:lstStyle/>
        <a:p>
          <a:endParaRPr lang="pt-BR"/>
        </a:p>
      </dgm:t>
    </dgm:pt>
    <dgm:pt modelId="{DE550DCA-956A-401C-AF0F-EF3B77015C5F}" type="sibTrans" cxnId="{9FD7BB61-EF7B-404E-9397-0BC02C569B38}">
      <dgm:prSet/>
      <dgm:spPr/>
      <dgm:t>
        <a:bodyPr/>
        <a:lstStyle/>
        <a:p>
          <a:endParaRPr lang="pt-BR"/>
        </a:p>
      </dgm:t>
    </dgm:pt>
    <dgm:pt modelId="{768FAB64-7F4C-499F-A4B9-CA84188905E5}" type="pres">
      <dgm:prSet presAssocID="{968591F3-CB01-43FD-B84C-3EDA60F783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9AECE3-88AA-4591-B2B4-D6E67AE04B8C}" type="pres">
      <dgm:prSet presAssocID="{1DE848A0-C4A1-4D5E-A211-9D7FEC8A1E83}" presName="composite" presStyleCnt="0"/>
      <dgm:spPr/>
    </dgm:pt>
    <dgm:pt modelId="{9844AD3F-79C0-4232-9DD7-64E9E2C08B00}" type="pres">
      <dgm:prSet presAssocID="{1DE848A0-C4A1-4D5E-A211-9D7FEC8A1E8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4784E-C07C-485E-A174-13E1DB2F879F}" type="pres">
      <dgm:prSet presAssocID="{1DE848A0-C4A1-4D5E-A211-9D7FEC8A1E8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1E7BCB-90C5-41A6-899F-E3D6A9F9531A}" type="pres">
      <dgm:prSet presAssocID="{E909F988-2691-4A34-8F15-DC8800DDA360}" presName="sp" presStyleCnt="0"/>
      <dgm:spPr/>
    </dgm:pt>
    <dgm:pt modelId="{A6B08BBC-BEEB-4043-98CA-33696C504836}" type="pres">
      <dgm:prSet presAssocID="{10F1768E-2DDD-4BFA-B74F-08B5305F13B2}" presName="composite" presStyleCnt="0"/>
      <dgm:spPr/>
    </dgm:pt>
    <dgm:pt modelId="{C6431319-F475-4D2F-8FF9-175FC2EF0E30}" type="pres">
      <dgm:prSet presAssocID="{10F1768E-2DDD-4BFA-B74F-08B5305F13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C9845B-FB66-4129-9602-72759DE6790E}" type="pres">
      <dgm:prSet presAssocID="{10F1768E-2DDD-4BFA-B74F-08B5305F13B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20EBFE-FDA2-436F-95AE-F7DD438A83F4}" type="pres">
      <dgm:prSet presAssocID="{8BF39D50-F18B-4068-A16D-34639163C966}" presName="sp" presStyleCnt="0"/>
      <dgm:spPr/>
    </dgm:pt>
    <dgm:pt modelId="{1BCB1238-FA01-4D5C-853D-32C9C5400D9B}" type="pres">
      <dgm:prSet presAssocID="{35156F6F-5583-478E-B3C3-B6481E71E3E9}" presName="composite" presStyleCnt="0"/>
      <dgm:spPr/>
    </dgm:pt>
    <dgm:pt modelId="{7668BCEC-CB36-4B09-81CC-91CBD3F89E24}" type="pres">
      <dgm:prSet presAssocID="{35156F6F-5583-478E-B3C3-B6481E71E3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32D468-893F-4427-9B7C-7C4365ACEE18}" type="pres">
      <dgm:prSet presAssocID="{35156F6F-5583-478E-B3C3-B6481E71E3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DF85B8-DA15-49C8-8165-8FD84E58CC11}" type="presOf" srcId="{8FC6B635-D4DE-45C0-846F-9EA84E7B4661}" destId="{95C9845B-FB66-4129-9602-72759DE6790E}" srcOrd="0" destOrd="1" presId="urn:microsoft.com/office/officeart/2005/8/layout/chevron2"/>
    <dgm:cxn modelId="{358B18AF-F961-41E2-92DF-8D08F90C9B3B}" srcId="{1DE848A0-C4A1-4D5E-A211-9D7FEC8A1E83}" destId="{9AAE5982-2CAA-4D41-B80A-8A81C8D7F18E}" srcOrd="1" destOrd="0" parTransId="{B37147FD-EAB1-46C0-BD55-6D977A5EF62D}" sibTransId="{4FD4E27A-0B2B-4456-9DBD-2437112253E5}"/>
    <dgm:cxn modelId="{2026FA85-A5B7-498E-A245-379B993A7F6D}" type="presOf" srcId="{9AAE5982-2CAA-4D41-B80A-8A81C8D7F18E}" destId="{5B84784E-C07C-485E-A174-13E1DB2F879F}" srcOrd="0" destOrd="1" presId="urn:microsoft.com/office/officeart/2005/8/layout/chevron2"/>
    <dgm:cxn modelId="{A01F96AB-7230-4B32-B283-CA4823054C6F}" type="presOf" srcId="{1DE848A0-C4A1-4D5E-A211-9D7FEC8A1E83}" destId="{9844AD3F-79C0-4232-9DD7-64E9E2C08B00}" srcOrd="0" destOrd="0" presId="urn:microsoft.com/office/officeart/2005/8/layout/chevron2"/>
    <dgm:cxn modelId="{8D022885-B089-408B-A1F8-C4B43B0A9F40}" type="presOf" srcId="{35156F6F-5583-478E-B3C3-B6481E71E3E9}" destId="{7668BCEC-CB36-4B09-81CC-91CBD3F89E24}" srcOrd="0" destOrd="0" presId="urn:microsoft.com/office/officeart/2005/8/layout/chevron2"/>
    <dgm:cxn modelId="{30E60E11-2B84-418D-8D65-1C40504EE286}" srcId="{968591F3-CB01-43FD-B84C-3EDA60F7833E}" destId="{35156F6F-5583-478E-B3C3-B6481E71E3E9}" srcOrd="2" destOrd="0" parTransId="{115CEBA6-5174-49C1-86C0-6EBF39DD828B}" sibTransId="{9C140EF5-9A4D-464A-9ED2-DEE40CD5C1D4}"/>
    <dgm:cxn modelId="{3AA799C6-3B86-4EFA-BC25-23A6778F58AB}" srcId="{10F1768E-2DDD-4BFA-B74F-08B5305F13B2}" destId="{EE1A13F0-A49E-4AA4-B909-B92123B6A2A3}" srcOrd="2" destOrd="0" parTransId="{9206E6B3-11CA-4C81-B656-9EC75B6E7CE3}" sibTransId="{C1EBBED2-BD9E-467D-B1AE-BB2AE3419F68}"/>
    <dgm:cxn modelId="{B8E65786-8B8D-4BF5-BD75-F259EC551F15}" type="presOf" srcId="{10F1768E-2DDD-4BFA-B74F-08B5305F13B2}" destId="{C6431319-F475-4D2F-8FF9-175FC2EF0E30}" srcOrd="0" destOrd="0" presId="urn:microsoft.com/office/officeart/2005/8/layout/chevron2"/>
    <dgm:cxn modelId="{DF604A0B-E8F9-4D00-A516-8C38BE959948}" srcId="{35156F6F-5583-478E-B3C3-B6481E71E3E9}" destId="{564EF499-48DA-4EBD-B3A7-36204A79DB01}" srcOrd="0" destOrd="0" parTransId="{5E605A54-8114-4385-BDC5-FE8224EC6BF4}" sibTransId="{16D02097-874B-4EE7-8C3A-715650FAFCF6}"/>
    <dgm:cxn modelId="{7EFB9ECB-A2F6-4700-8089-10C869515007}" type="presOf" srcId="{5EEF6F54-9636-4705-B48B-90BDE7505910}" destId="{7A32D468-893F-4427-9B7C-7C4365ACEE18}" srcOrd="0" destOrd="1" presId="urn:microsoft.com/office/officeart/2005/8/layout/chevron2"/>
    <dgm:cxn modelId="{748FBF40-D00B-4346-A3AB-31F58621440E}" srcId="{1DE848A0-C4A1-4D5E-A211-9D7FEC8A1E83}" destId="{B61A1A89-BCA1-419D-B770-1544172DB014}" srcOrd="0" destOrd="0" parTransId="{1A0CCD60-F415-4B6D-BC0B-746C3C3E9579}" sibTransId="{27331F8B-12BB-46C1-ABA6-EA4216877BBE}"/>
    <dgm:cxn modelId="{23A81867-9A1A-449B-8353-F4228EDFD3B2}" type="presOf" srcId="{968591F3-CB01-43FD-B84C-3EDA60F7833E}" destId="{768FAB64-7F4C-499F-A4B9-CA84188905E5}" srcOrd="0" destOrd="0" presId="urn:microsoft.com/office/officeart/2005/8/layout/chevron2"/>
    <dgm:cxn modelId="{1E733578-7EF8-4451-B645-274A1DDE7025}" type="presOf" srcId="{564EF499-48DA-4EBD-B3A7-36204A79DB01}" destId="{7A32D468-893F-4427-9B7C-7C4365ACEE18}" srcOrd="0" destOrd="0" presId="urn:microsoft.com/office/officeart/2005/8/layout/chevron2"/>
    <dgm:cxn modelId="{AE8E06FF-0531-409A-8DC1-CB606A4F2088}" type="presOf" srcId="{14A4964B-114B-4836-9D85-6385A0F228C0}" destId="{95C9845B-FB66-4129-9602-72759DE6790E}" srcOrd="0" destOrd="0" presId="urn:microsoft.com/office/officeart/2005/8/layout/chevron2"/>
    <dgm:cxn modelId="{19837ACD-24C3-4DF0-AAAD-5FCF7F5D2C4A}" srcId="{10F1768E-2DDD-4BFA-B74F-08B5305F13B2}" destId="{14A4964B-114B-4836-9D85-6385A0F228C0}" srcOrd="0" destOrd="0" parTransId="{969BEAA1-347E-49B8-B50B-8EFA8F6658FB}" sibTransId="{E620FA92-BF6B-4362-8DDD-84910A3AA323}"/>
    <dgm:cxn modelId="{87BFF6C1-DABC-42C2-B76E-7D3C0ABE35BA}" srcId="{10F1768E-2DDD-4BFA-B74F-08B5305F13B2}" destId="{8FC6B635-D4DE-45C0-846F-9EA84E7B4661}" srcOrd="1" destOrd="0" parTransId="{2022E100-ED7F-44AF-A7AD-EB6C8F7025D0}" sibTransId="{4177A0BF-DAEA-4288-81C2-D4AE1AEC2AF4}"/>
    <dgm:cxn modelId="{534FBD9C-ACD1-496F-B79A-290911FC98C0}" type="presOf" srcId="{B61A1A89-BCA1-419D-B770-1544172DB014}" destId="{5B84784E-C07C-485E-A174-13E1DB2F879F}" srcOrd="0" destOrd="0" presId="urn:microsoft.com/office/officeart/2005/8/layout/chevron2"/>
    <dgm:cxn modelId="{26035642-160D-4976-8F06-C2498D0A1697}" type="presOf" srcId="{53113784-4A7C-424C-9483-41B432EF3C9A}" destId="{5B84784E-C07C-485E-A174-13E1DB2F879F}" srcOrd="0" destOrd="2" presId="urn:microsoft.com/office/officeart/2005/8/layout/chevron2"/>
    <dgm:cxn modelId="{6495FE38-8E33-4FE6-994F-E1EEA68E9F79}" type="presOf" srcId="{EE1A13F0-A49E-4AA4-B909-B92123B6A2A3}" destId="{95C9845B-FB66-4129-9602-72759DE6790E}" srcOrd="0" destOrd="2" presId="urn:microsoft.com/office/officeart/2005/8/layout/chevron2"/>
    <dgm:cxn modelId="{BA4D5055-4F37-48F5-9423-2A7E38DC5781}" srcId="{35156F6F-5583-478E-B3C3-B6481E71E3E9}" destId="{5EEF6F54-9636-4705-B48B-90BDE7505910}" srcOrd="1" destOrd="0" parTransId="{C1705B81-18D2-4733-B796-B93E7F789B85}" sibTransId="{296DB59B-FC48-448A-83DA-0037FD376F33}"/>
    <dgm:cxn modelId="{162A3061-C852-4A29-A4F5-D3BFAB4A2096}" srcId="{968591F3-CB01-43FD-B84C-3EDA60F7833E}" destId="{10F1768E-2DDD-4BFA-B74F-08B5305F13B2}" srcOrd="1" destOrd="0" parTransId="{5C683BDC-5FF5-4885-9EC4-AF554B138A88}" sibTransId="{8BF39D50-F18B-4068-A16D-34639163C966}"/>
    <dgm:cxn modelId="{251B331A-FA02-4608-BA52-1EFA675A5B59}" srcId="{968591F3-CB01-43FD-B84C-3EDA60F7833E}" destId="{1DE848A0-C4A1-4D5E-A211-9D7FEC8A1E83}" srcOrd="0" destOrd="0" parTransId="{3FC6C6DF-8E12-47E7-A9C2-5FE8B5C2C3A5}" sibTransId="{E909F988-2691-4A34-8F15-DC8800DDA360}"/>
    <dgm:cxn modelId="{9FD7BB61-EF7B-404E-9397-0BC02C569B38}" srcId="{1DE848A0-C4A1-4D5E-A211-9D7FEC8A1E83}" destId="{53113784-4A7C-424C-9483-41B432EF3C9A}" srcOrd="2" destOrd="0" parTransId="{4B677B79-3873-4FC5-B372-1A09D1D6E5FA}" sibTransId="{DE550DCA-956A-401C-AF0F-EF3B77015C5F}"/>
    <dgm:cxn modelId="{1B4717DD-60A1-49BF-A2AB-E697E85A6FED}" type="presParOf" srcId="{768FAB64-7F4C-499F-A4B9-CA84188905E5}" destId="{949AECE3-88AA-4591-B2B4-D6E67AE04B8C}" srcOrd="0" destOrd="0" presId="urn:microsoft.com/office/officeart/2005/8/layout/chevron2"/>
    <dgm:cxn modelId="{FE36FB10-748A-4E91-AAFD-8E0340545B23}" type="presParOf" srcId="{949AECE3-88AA-4591-B2B4-D6E67AE04B8C}" destId="{9844AD3F-79C0-4232-9DD7-64E9E2C08B00}" srcOrd="0" destOrd="0" presId="urn:microsoft.com/office/officeart/2005/8/layout/chevron2"/>
    <dgm:cxn modelId="{B13D2E6D-A742-416F-A737-34B55E32150A}" type="presParOf" srcId="{949AECE3-88AA-4591-B2B4-D6E67AE04B8C}" destId="{5B84784E-C07C-485E-A174-13E1DB2F879F}" srcOrd="1" destOrd="0" presId="urn:microsoft.com/office/officeart/2005/8/layout/chevron2"/>
    <dgm:cxn modelId="{09675D64-91BC-4A78-BEE1-393A4687E53A}" type="presParOf" srcId="{768FAB64-7F4C-499F-A4B9-CA84188905E5}" destId="{9B1E7BCB-90C5-41A6-899F-E3D6A9F9531A}" srcOrd="1" destOrd="0" presId="urn:microsoft.com/office/officeart/2005/8/layout/chevron2"/>
    <dgm:cxn modelId="{3EFF191A-87A7-4C93-86F3-C6B4C26A78EB}" type="presParOf" srcId="{768FAB64-7F4C-499F-A4B9-CA84188905E5}" destId="{A6B08BBC-BEEB-4043-98CA-33696C504836}" srcOrd="2" destOrd="0" presId="urn:microsoft.com/office/officeart/2005/8/layout/chevron2"/>
    <dgm:cxn modelId="{91A1D7CB-680C-4F30-88F7-654467C039A1}" type="presParOf" srcId="{A6B08BBC-BEEB-4043-98CA-33696C504836}" destId="{C6431319-F475-4D2F-8FF9-175FC2EF0E30}" srcOrd="0" destOrd="0" presId="urn:microsoft.com/office/officeart/2005/8/layout/chevron2"/>
    <dgm:cxn modelId="{A803977E-0E24-47B0-B78E-F21FD04A95C3}" type="presParOf" srcId="{A6B08BBC-BEEB-4043-98CA-33696C504836}" destId="{95C9845B-FB66-4129-9602-72759DE6790E}" srcOrd="1" destOrd="0" presId="urn:microsoft.com/office/officeart/2005/8/layout/chevron2"/>
    <dgm:cxn modelId="{66858A95-B353-4F79-BF56-8584411A01A4}" type="presParOf" srcId="{768FAB64-7F4C-499F-A4B9-CA84188905E5}" destId="{5320EBFE-FDA2-436F-95AE-F7DD438A83F4}" srcOrd="3" destOrd="0" presId="urn:microsoft.com/office/officeart/2005/8/layout/chevron2"/>
    <dgm:cxn modelId="{998AA137-96FB-4365-9521-ADBC40C7BBAE}" type="presParOf" srcId="{768FAB64-7F4C-499F-A4B9-CA84188905E5}" destId="{1BCB1238-FA01-4D5C-853D-32C9C5400D9B}" srcOrd="4" destOrd="0" presId="urn:microsoft.com/office/officeart/2005/8/layout/chevron2"/>
    <dgm:cxn modelId="{AA02CB48-20F2-4575-AD3B-C0E8D696673F}" type="presParOf" srcId="{1BCB1238-FA01-4D5C-853D-32C9C5400D9B}" destId="{7668BCEC-CB36-4B09-81CC-91CBD3F89E24}" srcOrd="0" destOrd="0" presId="urn:microsoft.com/office/officeart/2005/8/layout/chevron2"/>
    <dgm:cxn modelId="{6E9B906D-FB45-4BB5-B426-DD0E400B1875}" type="presParOf" srcId="{1BCB1238-FA01-4D5C-853D-32C9C5400D9B}" destId="{7A32D468-893F-4427-9B7C-7C4365ACEE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342FB9-7B28-42B1-B6CF-E29E4D7F15C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D599BF9-B907-4872-A292-157392BDF217}">
      <dgm:prSet phldrT="[Texto]"/>
      <dgm:spPr/>
      <dgm:t>
        <a:bodyPr/>
        <a:lstStyle/>
        <a:p>
          <a:r>
            <a:rPr lang="pt-BR" dirty="0"/>
            <a:t>Medidas gerais ou direcionadas?</a:t>
          </a:r>
        </a:p>
      </dgm:t>
    </dgm:pt>
    <dgm:pt modelId="{AD267C7E-D3C2-44AB-BC3C-3688BCFCF591}" type="parTrans" cxnId="{0690210D-0C84-4DD0-BA7B-94EDD2F9C327}">
      <dgm:prSet/>
      <dgm:spPr/>
      <dgm:t>
        <a:bodyPr/>
        <a:lstStyle/>
        <a:p>
          <a:endParaRPr lang="pt-BR"/>
        </a:p>
      </dgm:t>
    </dgm:pt>
    <dgm:pt modelId="{BD6BB80B-C0FD-4FC5-84C5-73C3B977F904}" type="sibTrans" cxnId="{0690210D-0C84-4DD0-BA7B-94EDD2F9C327}">
      <dgm:prSet/>
      <dgm:spPr/>
      <dgm:t>
        <a:bodyPr/>
        <a:lstStyle/>
        <a:p>
          <a:endParaRPr lang="pt-BR"/>
        </a:p>
      </dgm:t>
    </dgm:pt>
    <dgm:pt modelId="{F810A29D-F148-48C1-B29F-D8A1FF0C09A2}">
      <dgm:prSet phldrT="[Texto]"/>
      <dgm:spPr/>
      <dgm:t>
        <a:bodyPr/>
        <a:lstStyle/>
        <a:p>
          <a:r>
            <a:rPr lang="pt-BR" i="0" dirty="0"/>
            <a:t>Triagem, precauções, descolonização</a:t>
          </a:r>
        </a:p>
      </dgm:t>
    </dgm:pt>
    <dgm:pt modelId="{1AECB78D-BA7B-423D-8267-DFF9D1C63777}" type="parTrans" cxnId="{D9A31FD2-1F16-49E5-B090-4124ADB8C850}">
      <dgm:prSet/>
      <dgm:spPr/>
      <dgm:t>
        <a:bodyPr/>
        <a:lstStyle/>
        <a:p>
          <a:endParaRPr lang="pt-BR"/>
        </a:p>
      </dgm:t>
    </dgm:pt>
    <dgm:pt modelId="{5A302407-40F6-4FA6-8E31-5368CC6E8169}" type="sibTrans" cxnId="{D9A31FD2-1F16-49E5-B090-4124ADB8C850}">
      <dgm:prSet/>
      <dgm:spPr/>
      <dgm:t>
        <a:bodyPr/>
        <a:lstStyle/>
        <a:p>
          <a:endParaRPr lang="pt-BR"/>
        </a:p>
      </dgm:t>
    </dgm:pt>
    <dgm:pt modelId="{A958494F-C997-4551-B03C-A49C882CDAD3}">
      <dgm:prSet phldrT="[Texto]"/>
      <dgm:spPr/>
      <dgm:t>
        <a:bodyPr/>
        <a:lstStyle/>
        <a:p>
          <a:r>
            <a:rPr lang="pt-BR" dirty="0"/>
            <a:t>Higiene das mãos</a:t>
          </a:r>
        </a:p>
      </dgm:t>
    </dgm:pt>
    <dgm:pt modelId="{114BF01C-EB3A-4DA4-9C78-E7F0CE2BF341}" type="parTrans" cxnId="{0B53999B-08C0-4BD7-9C5E-681383B5321C}">
      <dgm:prSet/>
      <dgm:spPr/>
      <dgm:t>
        <a:bodyPr/>
        <a:lstStyle/>
        <a:p>
          <a:endParaRPr lang="pt-BR"/>
        </a:p>
      </dgm:t>
    </dgm:pt>
    <dgm:pt modelId="{6E1D7658-9606-4A1E-B73A-0D146CC6297E}" type="sibTrans" cxnId="{0B53999B-08C0-4BD7-9C5E-681383B5321C}">
      <dgm:prSet/>
      <dgm:spPr/>
      <dgm:t>
        <a:bodyPr/>
        <a:lstStyle/>
        <a:p>
          <a:endParaRPr lang="pt-BR"/>
        </a:p>
      </dgm:t>
    </dgm:pt>
    <dgm:pt modelId="{1CFC4D1D-E278-48FC-9E1C-DFB9EEABBAE4}" type="pres">
      <dgm:prSet presAssocID="{6A342FB9-7B28-42B1-B6CF-E29E4D7F15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62317E-E3E1-4203-AFFA-FD6B22208375}" type="pres">
      <dgm:prSet presAssocID="{2D599BF9-B907-4872-A292-157392BDF217}" presName="parentLin" presStyleCnt="0"/>
      <dgm:spPr/>
    </dgm:pt>
    <dgm:pt modelId="{53E3F80E-39DD-4DF6-A06E-63FACDC393FF}" type="pres">
      <dgm:prSet presAssocID="{2D599BF9-B907-4872-A292-157392BDF21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8377B60-1EE0-447B-B1AF-AC687834198D}" type="pres">
      <dgm:prSet presAssocID="{2D599BF9-B907-4872-A292-157392BDF2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E6FFC-2132-46CC-A1D6-65B9830C374D}" type="pres">
      <dgm:prSet presAssocID="{2D599BF9-B907-4872-A292-157392BDF217}" presName="negativeSpace" presStyleCnt="0"/>
      <dgm:spPr/>
    </dgm:pt>
    <dgm:pt modelId="{4CB4A109-2CBE-4841-8895-C02F52F3D28D}" type="pres">
      <dgm:prSet presAssocID="{2D599BF9-B907-4872-A292-157392BDF217}" presName="childText" presStyleLbl="conFgAcc1" presStyleIdx="0" presStyleCnt="3">
        <dgm:presLayoutVars>
          <dgm:bulletEnabled val="1"/>
        </dgm:presLayoutVars>
      </dgm:prSet>
      <dgm:spPr/>
    </dgm:pt>
    <dgm:pt modelId="{0A8835AC-FAB1-4976-AB86-139EE4D31686}" type="pres">
      <dgm:prSet presAssocID="{BD6BB80B-C0FD-4FC5-84C5-73C3B977F904}" presName="spaceBetweenRectangles" presStyleCnt="0"/>
      <dgm:spPr/>
    </dgm:pt>
    <dgm:pt modelId="{79CCE14D-5041-45D4-851D-6B5D3721375A}" type="pres">
      <dgm:prSet presAssocID="{F810A29D-F148-48C1-B29F-D8A1FF0C09A2}" presName="parentLin" presStyleCnt="0"/>
      <dgm:spPr/>
    </dgm:pt>
    <dgm:pt modelId="{4A71D926-6202-4399-9CE0-D5A5065FC659}" type="pres">
      <dgm:prSet presAssocID="{F810A29D-F148-48C1-B29F-D8A1FF0C09A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98EB19A0-9A30-46E6-86F6-B679C4498E8E}" type="pres">
      <dgm:prSet presAssocID="{F810A29D-F148-48C1-B29F-D8A1FF0C09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B7B47D-421A-4F7F-ADED-C8F8ABDBB851}" type="pres">
      <dgm:prSet presAssocID="{F810A29D-F148-48C1-B29F-D8A1FF0C09A2}" presName="negativeSpace" presStyleCnt="0"/>
      <dgm:spPr/>
    </dgm:pt>
    <dgm:pt modelId="{9AF08B54-BEF4-48F1-A7B4-86DB41334656}" type="pres">
      <dgm:prSet presAssocID="{F810A29D-F148-48C1-B29F-D8A1FF0C09A2}" presName="childText" presStyleLbl="conFgAcc1" presStyleIdx="1" presStyleCnt="3">
        <dgm:presLayoutVars>
          <dgm:bulletEnabled val="1"/>
        </dgm:presLayoutVars>
      </dgm:prSet>
      <dgm:spPr/>
    </dgm:pt>
    <dgm:pt modelId="{1DC9AABF-DD13-4D70-8F0C-341894B3025E}" type="pres">
      <dgm:prSet presAssocID="{5A302407-40F6-4FA6-8E31-5368CC6E8169}" presName="spaceBetweenRectangles" presStyleCnt="0"/>
      <dgm:spPr/>
    </dgm:pt>
    <dgm:pt modelId="{23F22BB2-FAC7-43A8-BAF9-EE8B562F53CA}" type="pres">
      <dgm:prSet presAssocID="{A958494F-C997-4551-B03C-A49C882CDAD3}" presName="parentLin" presStyleCnt="0"/>
      <dgm:spPr/>
    </dgm:pt>
    <dgm:pt modelId="{D241CC78-9ACE-41E9-9FA5-2CFDB2681A00}" type="pres">
      <dgm:prSet presAssocID="{A958494F-C997-4551-B03C-A49C882CDAD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A2994F1D-8D6E-40E3-BFC2-729C49124AF1}" type="pres">
      <dgm:prSet presAssocID="{A958494F-C997-4551-B03C-A49C882CDA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5822AD-5A92-4331-BE0C-A6A426F629E8}" type="pres">
      <dgm:prSet presAssocID="{A958494F-C997-4551-B03C-A49C882CDAD3}" presName="negativeSpace" presStyleCnt="0"/>
      <dgm:spPr/>
    </dgm:pt>
    <dgm:pt modelId="{F0F2999A-25BB-49F1-ABD2-120E3DB83169}" type="pres">
      <dgm:prSet presAssocID="{A958494F-C997-4551-B03C-A49C882CDA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7D60B5-B542-483C-9AF7-54DD051F0C89}" type="presOf" srcId="{2D599BF9-B907-4872-A292-157392BDF217}" destId="{53E3F80E-39DD-4DF6-A06E-63FACDC393FF}" srcOrd="0" destOrd="0" presId="urn:microsoft.com/office/officeart/2005/8/layout/list1"/>
    <dgm:cxn modelId="{0690210D-0C84-4DD0-BA7B-94EDD2F9C327}" srcId="{6A342FB9-7B28-42B1-B6CF-E29E4D7F15C3}" destId="{2D599BF9-B907-4872-A292-157392BDF217}" srcOrd="0" destOrd="0" parTransId="{AD267C7E-D3C2-44AB-BC3C-3688BCFCF591}" sibTransId="{BD6BB80B-C0FD-4FC5-84C5-73C3B977F904}"/>
    <dgm:cxn modelId="{EE60E5AE-1FB6-4EA8-9966-FE3CBA254B5F}" type="presOf" srcId="{F810A29D-F148-48C1-B29F-D8A1FF0C09A2}" destId="{98EB19A0-9A30-46E6-86F6-B679C4498E8E}" srcOrd="1" destOrd="0" presId="urn:microsoft.com/office/officeart/2005/8/layout/list1"/>
    <dgm:cxn modelId="{0B53999B-08C0-4BD7-9C5E-681383B5321C}" srcId="{6A342FB9-7B28-42B1-B6CF-E29E4D7F15C3}" destId="{A958494F-C997-4551-B03C-A49C882CDAD3}" srcOrd="2" destOrd="0" parTransId="{114BF01C-EB3A-4DA4-9C78-E7F0CE2BF341}" sibTransId="{6E1D7658-9606-4A1E-B73A-0D146CC6297E}"/>
    <dgm:cxn modelId="{42713797-EBF8-48E7-955A-AB79658DCD05}" type="presOf" srcId="{A958494F-C997-4551-B03C-A49C882CDAD3}" destId="{A2994F1D-8D6E-40E3-BFC2-729C49124AF1}" srcOrd="1" destOrd="0" presId="urn:microsoft.com/office/officeart/2005/8/layout/list1"/>
    <dgm:cxn modelId="{D9A31FD2-1F16-49E5-B090-4124ADB8C850}" srcId="{6A342FB9-7B28-42B1-B6CF-E29E4D7F15C3}" destId="{F810A29D-F148-48C1-B29F-D8A1FF0C09A2}" srcOrd="1" destOrd="0" parTransId="{1AECB78D-BA7B-423D-8267-DFF9D1C63777}" sibTransId="{5A302407-40F6-4FA6-8E31-5368CC6E8169}"/>
    <dgm:cxn modelId="{12E84D25-4CF2-4D84-9B99-16DCBF82746D}" type="presOf" srcId="{F810A29D-F148-48C1-B29F-D8A1FF0C09A2}" destId="{4A71D926-6202-4399-9CE0-D5A5065FC659}" srcOrd="0" destOrd="0" presId="urn:microsoft.com/office/officeart/2005/8/layout/list1"/>
    <dgm:cxn modelId="{5900F925-B938-4838-A099-B14CF41D4277}" type="presOf" srcId="{A958494F-C997-4551-B03C-A49C882CDAD3}" destId="{D241CC78-9ACE-41E9-9FA5-2CFDB2681A00}" srcOrd="0" destOrd="0" presId="urn:microsoft.com/office/officeart/2005/8/layout/list1"/>
    <dgm:cxn modelId="{907CA67B-6AC3-4F51-905F-3E80F34F6E1A}" type="presOf" srcId="{2D599BF9-B907-4872-A292-157392BDF217}" destId="{08377B60-1EE0-447B-B1AF-AC687834198D}" srcOrd="1" destOrd="0" presId="urn:microsoft.com/office/officeart/2005/8/layout/list1"/>
    <dgm:cxn modelId="{8ABBBBA7-ADFE-4B00-97EB-33A751716DAD}" type="presOf" srcId="{6A342FB9-7B28-42B1-B6CF-E29E4D7F15C3}" destId="{1CFC4D1D-E278-48FC-9E1C-DFB9EEABBAE4}" srcOrd="0" destOrd="0" presId="urn:microsoft.com/office/officeart/2005/8/layout/list1"/>
    <dgm:cxn modelId="{FE38221D-2145-44D5-A9EA-3DD5D82343E9}" type="presParOf" srcId="{1CFC4D1D-E278-48FC-9E1C-DFB9EEABBAE4}" destId="{BD62317E-E3E1-4203-AFFA-FD6B22208375}" srcOrd="0" destOrd="0" presId="urn:microsoft.com/office/officeart/2005/8/layout/list1"/>
    <dgm:cxn modelId="{4DAABAE9-031C-4731-B1DF-A28601373A6F}" type="presParOf" srcId="{BD62317E-E3E1-4203-AFFA-FD6B22208375}" destId="{53E3F80E-39DD-4DF6-A06E-63FACDC393FF}" srcOrd="0" destOrd="0" presId="urn:microsoft.com/office/officeart/2005/8/layout/list1"/>
    <dgm:cxn modelId="{6CBACB0D-5E0A-4BB2-A8C7-D660816E0262}" type="presParOf" srcId="{BD62317E-E3E1-4203-AFFA-FD6B22208375}" destId="{08377B60-1EE0-447B-B1AF-AC687834198D}" srcOrd="1" destOrd="0" presId="urn:microsoft.com/office/officeart/2005/8/layout/list1"/>
    <dgm:cxn modelId="{32E58CA3-DF87-4151-8CEE-CFB061B91F22}" type="presParOf" srcId="{1CFC4D1D-E278-48FC-9E1C-DFB9EEABBAE4}" destId="{243E6FFC-2132-46CC-A1D6-65B9830C374D}" srcOrd="1" destOrd="0" presId="urn:microsoft.com/office/officeart/2005/8/layout/list1"/>
    <dgm:cxn modelId="{2FDBC78C-5C1D-4B06-8510-E22982B5FFE6}" type="presParOf" srcId="{1CFC4D1D-E278-48FC-9E1C-DFB9EEABBAE4}" destId="{4CB4A109-2CBE-4841-8895-C02F52F3D28D}" srcOrd="2" destOrd="0" presId="urn:microsoft.com/office/officeart/2005/8/layout/list1"/>
    <dgm:cxn modelId="{5A5F999D-797D-4913-8224-F1A3A0E46AF2}" type="presParOf" srcId="{1CFC4D1D-E278-48FC-9E1C-DFB9EEABBAE4}" destId="{0A8835AC-FAB1-4976-AB86-139EE4D31686}" srcOrd="3" destOrd="0" presId="urn:microsoft.com/office/officeart/2005/8/layout/list1"/>
    <dgm:cxn modelId="{FAB2EDC7-208E-41EE-990A-7861CB1B32FD}" type="presParOf" srcId="{1CFC4D1D-E278-48FC-9E1C-DFB9EEABBAE4}" destId="{79CCE14D-5041-45D4-851D-6B5D3721375A}" srcOrd="4" destOrd="0" presId="urn:microsoft.com/office/officeart/2005/8/layout/list1"/>
    <dgm:cxn modelId="{E875D4C5-7856-4AA2-98FE-B2F517AB4D82}" type="presParOf" srcId="{79CCE14D-5041-45D4-851D-6B5D3721375A}" destId="{4A71D926-6202-4399-9CE0-D5A5065FC659}" srcOrd="0" destOrd="0" presId="urn:microsoft.com/office/officeart/2005/8/layout/list1"/>
    <dgm:cxn modelId="{D5973028-6BFF-4895-B6CB-92E8230C139C}" type="presParOf" srcId="{79CCE14D-5041-45D4-851D-6B5D3721375A}" destId="{98EB19A0-9A30-46E6-86F6-B679C4498E8E}" srcOrd="1" destOrd="0" presId="urn:microsoft.com/office/officeart/2005/8/layout/list1"/>
    <dgm:cxn modelId="{B0739366-9FB5-4FD1-8ED6-6B5CFFD45BE3}" type="presParOf" srcId="{1CFC4D1D-E278-48FC-9E1C-DFB9EEABBAE4}" destId="{F8B7B47D-421A-4F7F-ADED-C8F8ABDBB851}" srcOrd="5" destOrd="0" presId="urn:microsoft.com/office/officeart/2005/8/layout/list1"/>
    <dgm:cxn modelId="{103FB5A1-DFF0-4352-A765-90909133378E}" type="presParOf" srcId="{1CFC4D1D-E278-48FC-9E1C-DFB9EEABBAE4}" destId="{9AF08B54-BEF4-48F1-A7B4-86DB41334656}" srcOrd="6" destOrd="0" presId="urn:microsoft.com/office/officeart/2005/8/layout/list1"/>
    <dgm:cxn modelId="{FC3E096D-95E5-46B8-A439-A08B113DE925}" type="presParOf" srcId="{1CFC4D1D-E278-48FC-9E1C-DFB9EEABBAE4}" destId="{1DC9AABF-DD13-4D70-8F0C-341894B3025E}" srcOrd="7" destOrd="0" presId="urn:microsoft.com/office/officeart/2005/8/layout/list1"/>
    <dgm:cxn modelId="{B75C238A-957C-44FA-9076-134CDA16F486}" type="presParOf" srcId="{1CFC4D1D-E278-48FC-9E1C-DFB9EEABBAE4}" destId="{23F22BB2-FAC7-43A8-BAF9-EE8B562F53CA}" srcOrd="8" destOrd="0" presId="urn:microsoft.com/office/officeart/2005/8/layout/list1"/>
    <dgm:cxn modelId="{6246881C-F0AC-43A4-B8F8-0A17CA051B50}" type="presParOf" srcId="{23F22BB2-FAC7-43A8-BAF9-EE8B562F53CA}" destId="{D241CC78-9ACE-41E9-9FA5-2CFDB2681A00}" srcOrd="0" destOrd="0" presId="urn:microsoft.com/office/officeart/2005/8/layout/list1"/>
    <dgm:cxn modelId="{7D43161A-4BF7-45DD-9F64-97B3FBFDB8F3}" type="presParOf" srcId="{23F22BB2-FAC7-43A8-BAF9-EE8B562F53CA}" destId="{A2994F1D-8D6E-40E3-BFC2-729C49124AF1}" srcOrd="1" destOrd="0" presId="urn:microsoft.com/office/officeart/2005/8/layout/list1"/>
    <dgm:cxn modelId="{43A8FB52-CA59-4777-94CE-C7FFCA609B76}" type="presParOf" srcId="{1CFC4D1D-E278-48FC-9E1C-DFB9EEABBAE4}" destId="{885822AD-5A92-4331-BE0C-A6A426F629E8}" srcOrd="9" destOrd="0" presId="urn:microsoft.com/office/officeart/2005/8/layout/list1"/>
    <dgm:cxn modelId="{6A9B8168-E61A-4AD0-A17E-1AE5DC9D55F6}" type="presParOf" srcId="{1CFC4D1D-E278-48FC-9E1C-DFB9EEABBAE4}" destId="{F0F2999A-25BB-49F1-ABD2-120E3DB831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DB7A-1EDE-42F5-9B01-F4C82F47071B}">
      <dsp:nvSpPr>
        <dsp:cNvPr id="0" name=""/>
        <dsp:cNvSpPr/>
      </dsp:nvSpPr>
      <dsp:spPr>
        <a:xfrm>
          <a:off x="-4763358" y="-730103"/>
          <a:ext cx="5673602" cy="567360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E9DC-23EE-48D0-8CF4-CCF19084A4A6}">
      <dsp:nvSpPr>
        <dsp:cNvPr id="0" name=""/>
        <dsp:cNvSpPr/>
      </dsp:nvSpPr>
      <dsp:spPr>
        <a:xfrm>
          <a:off x="398343" y="263252"/>
          <a:ext cx="7104950" cy="5268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Higiene das Mãos</a:t>
          </a:r>
        </a:p>
      </dsp:txBody>
      <dsp:txXfrm>
        <a:off x="398343" y="263252"/>
        <a:ext cx="7104950" cy="526842"/>
      </dsp:txXfrm>
    </dsp:sp>
    <dsp:sp modelId="{84EA6453-C8EE-4551-9EE6-EAD286625783}">
      <dsp:nvSpPr>
        <dsp:cNvPr id="0" name=""/>
        <dsp:cNvSpPr/>
      </dsp:nvSpPr>
      <dsp:spPr>
        <a:xfrm>
          <a:off x="69066" y="197397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B0C2-2322-4F49-AF43-165D007CC6C8}">
      <dsp:nvSpPr>
        <dsp:cNvPr id="0" name=""/>
        <dsp:cNvSpPr/>
      </dsp:nvSpPr>
      <dsp:spPr>
        <a:xfrm>
          <a:off x="775863" y="1053264"/>
          <a:ext cx="6727430" cy="5268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err="1"/>
            <a:t>Screening</a:t>
          </a:r>
          <a:endParaRPr lang="pt-BR" sz="2700" i="1" kern="1200" dirty="0"/>
        </a:p>
      </dsp:txBody>
      <dsp:txXfrm>
        <a:off x="775863" y="1053264"/>
        <a:ext cx="6727430" cy="526842"/>
      </dsp:txXfrm>
    </dsp:sp>
    <dsp:sp modelId="{33B676C8-CC75-4694-8C9D-97DB0B502336}">
      <dsp:nvSpPr>
        <dsp:cNvPr id="0" name=""/>
        <dsp:cNvSpPr/>
      </dsp:nvSpPr>
      <dsp:spPr>
        <a:xfrm>
          <a:off x="446586" y="987409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E6BC-96AF-4438-9CA2-F42D3AF1CCF7}">
      <dsp:nvSpPr>
        <dsp:cNvPr id="0" name=""/>
        <dsp:cNvSpPr/>
      </dsp:nvSpPr>
      <dsp:spPr>
        <a:xfrm>
          <a:off x="891731" y="1843276"/>
          <a:ext cx="6611562" cy="5268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Precauções de contato</a:t>
          </a:r>
        </a:p>
      </dsp:txBody>
      <dsp:txXfrm>
        <a:off x="891731" y="1843276"/>
        <a:ext cx="6611562" cy="526842"/>
      </dsp:txXfrm>
    </dsp:sp>
    <dsp:sp modelId="{E974DAFE-07F1-4200-95F6-CED54232C87C}">
      <dsp:nvSpPr>
        <dsp:cNvPr id="0" name=""/>
        <dsp:cNvSpPr/>
      </dsp:nvSpPr>
      <dsp:spPr>
        <a:xfrm>
          <a:off x="562454" y="1777420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99B5-4A2D-4A5C-9327-06D25D2D422F}">
      <dsp:nvSpPr>
        <dsp:cNvPr id="0" name=""/>
        <dsp:cNvSpPr/>
      </dsp:nvSpPr>
      <dsp:spPr>
        <a:xfrm>
          <a:off x="775863" y="2633287"/>
          <a:ext cx="6727430" cy="5268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ambiental</a:t>
          </a:r>
        </a:p>
      </dsp:txBody>
      <dsp:txXfrm>
        <a:off x="775863" y="2633287"/>
        <a:ext cx="6727430" cy="526842"/>
      </dsp:txXfrm>
    </dsp:sp>
    <dsp:sp modelId="{22F32BCA-4B92-4B8F-9074-3553C4D78F17}">
      <dsp:nvSpPr>
        <dsp:cNvPr id="0" name=""/>
        <dsp:cNvSpPr/>
      </dsp:nvSpPr>
      <dsp:spPr>
        <a:xfrm>
          <a:off x="446586" y="2567432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751-3C49-43DD-960F-6699A2C37DF3}">
      <dsp:nvSpPr>
        <dsp:cNvPr id="0" name=""/>
        <dsp:cNvSpPr/>
      </dsp:nvSpPr>
      <dsp:spPr>
        <a:xfrm>
          <a:off x="398343" y="3423299"/>
          <a:ext cx="7104950" cy="5268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Descolonização</a:t>
          </a:r>
        </a:p>
      </dsp:txBody>
      <dsp:txXfrm>
        <a:off x="398343" y="3423299"/>
        <a:ext cx="7104950" cy="526842"/>
      </dsp:txXfrm>
    </dsp:sp>
    <dsp:sp modelId="{BADD3EE5-9B4C-425D-A5CD-15489BFB0F1D}">
      <dsp:nvSpPr>
        <dsp:cNvPr id="0" name=""/>
        <dsp:cNvSpPr/>
      </dsp:nvSpPr>
      <dsp:spPr>
        <a:xfrm>
          <a:off x="69066" y="3357443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DB7A-1EDE-42F5-9B01-F4C82F47071B}">
      <dsp:nvSpPr>
        <dsp:cNvPr id="0" name=""/>
        <dsp:cNvSpPr/>
      </dsp:nvSpPr>
      <dsp:spPr>
        <a:xfrm>
          <a:off x="-4763358" y="-730103"/>
          <a:ext cx="5673602" cy="567360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E9DC-23EE-48D0-8CF4-CCF19084A4A6}">
      <dsp:nvSpPr>
        <dsp:cNvPr id="0" name=""/>
        <dsp:cNvSpPr/>
      </dsp:nvSpPr>
      <dsp:spPr>
        <a:xfrm>
          <a:off x="398343" y="263252"/>
          <a:ext cx="7104950" cy="5268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Higiene das Mãos</a:t>
          </a:r>
        </a:p>
      </dsp:txBody>
      <dsp:txXfrm>
        <a:off x="398343" y="263252"/>
        <a:ext cx="7104950" cy="526842"/>
      </dsp:txXfrm>
    </dsp:sp>
    <dsp:sp modelId="{84EA6453-C8EE-4551-9EE6-EAD286625783}">
      <dsp:nvSpPr>
        <dsp:cNvPr id="0" name=""/>
        <dsp:cNvSpPr/>
      </dsp:nvSpPr>
      <dsp:spPr>
        <a:xfrm>
          <a:off x="69066" y="197397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B0C2-2322-4F49-AF43-165D007CC6C8}">
      <dsp:nvSpPr>
        <dsp:cNvPr id="0" name=""/>
        <dsp:cNvSpPr/>
      </dsp:nvSpPr>
      <dsp:spPr>
        <a:xfrm>
          <a:off x="775863" y="1053264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err="1"/>
            <a:t>Screening</a:t>
          </a:r>
          <a:endParaRPr lang="pt-BR" sz="2700" i="1" kern="1200" dirty="0"/>
        </a:p>
      </dsp:txBody>
      <dsp:txXfrm>
        <a:off x="775863" y="1053264"/>
        <a:ext cx="6727430" cy="526842"/>
      </dsp:txXfrm>
    </dsp:sp>
    <dsp:sp modelId="{33B676C8-CC75-4694-8C9D-97DB0B502336}">
      <dsp:nvSpPr>
        <dsp:cNvPr id="0" name=""/>
        <dsp:cNvSpPr/>
      </dsp:nvSpPr>
      <dsp:spPr>
        <a:xfrm>
          <a:off x="446586" y="987409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E6BC-96AF-4438-9CA2-F42D3AF1CCF7}">
      <dsp:nvSpPr>
        <dsp:cNvPr id="0" name=""/>
        <dsp:cNvSpPr/>
      </dsp:nvSpPr>
      <dsp:spPr>
        <a:xfrm>
          <a:off x="891731" y="1843276"/>
          <a:ext cx="6611562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Precauções de contato</a:t>
          </a:r>
        </a:p>
      </dsp:txBody>
      <dsp:txXfrm>
        <a:off x="891731" y="1843276"/>
        <a:ext cx="6611562" cy="526842"/>
      </dsp:txXfrm>
    </dsp:sp>
    <dsp:sp modelId="{E974DAFE-07F1-4200-95F6-CED54232C87C}">
      <dsp:nvSpPr>
        <dsp:cNvPr id="0" name=""/>
        <dsp:cNvSpPr/>
      </dsp:nvSpPr>
      <dsp:spPr>
        <a:xfrm>
          <a:off x="562454" y="1777420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99B5-4A2D-4A5C-9327-06D25D2D422F}">
      <dsp:nvSpPr>
        <dsp:cNvPr id="0" name=""/>
        <dsp:cNvSpPr/>
      </dsp:nvSpPr>
      <dsp:spPr>
        <a:xfrm>
          <a:off x="775863" y="2633287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ambiental</a:t>
          </a:r>
        </a:p>
      </dsp:txBody>
      <dsp:txXfrm>
        <a:off x="775863" y="2633287"/>
        <a:ext cx="6727430" cy="526842"/>
      </dsp:txXfrm>
    </dsp:sp>
    <dsp:sp modelId="{22F32BCA-4B92-4B8F-9074-3553C4D78F17}">
      <dsp:nvSpPr>
        <dsp:cNvPr id="0" name=""/>
        <dsp:cNvSpPr/>
      </dsp:nvSpPr>
      <dsp:spPr>
        <a:xfrm>
          <a:off x="446586" y="2567432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751-3C49-43DD-960F-6699A2C37DF3}">
      <dsp:nvSpPr>
        <dsp:cNvPr id="0" name=""/>
        <dsp:cNvSpPr/>
      </dsp:nvSpPr>
      <dsp:spPr>
        <a:xfrm>
          <a:off x="398343" y="3423299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Descolonização</a:t>
          </a:r>
        </a:p>
      </dsp:txBody>
      <dsp:txXfrm>
        <a:off x="398343" y="3423299"/>
        <a:ext cx="7104950" cy="526842"/>
      </dsp:txXfrm>
    </dsp:sp>
    <dsp:sp modelId="{BADD3EE5-9B4C-425D-A5CD-15489BFB0F1D}">
      <dsp:nvSpPr>
        <dsp:cNvPr id="0" name=""/>
        <dsp:cNvSpPr/>
      </dsp:nvSpPr>
      <dsp:spPr>
        <a:xfrm>
          <a:off x="69066" y="3357443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DB7A-1EDE-42F5-9B01-F4C82F47071B}">
      <dsp:nvSpPr>
        <dsp:cNvPr id="0" name=""/>
        <dsp:cNvSpPr/>
      </dsp:nvSpPr>
      <dsp:spPr>
        <a:xfrm>
          <a:off x="-4763358" y="-730103"/>
          <a:ext cx="5673602" cy="567360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E9DC-23EE-48D0-8CF4-CCF19084A4A6}">
      <dsp:nvSpPr>
        <dsp:cNvPr id="0" name=""/>
        <dsp:cNvSpPr/>
      </dsp:nvSpPr>
      <dsp:spPr>
        <a:xfrm>
          <a:off x="398343" y="263252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Higiene das Mãos</a:t>
          </a:r>
        </a:p>
      </dsp:txBody>
      <dsp:txXfrm>
        <a:off x="398343" y="263252"/>
        <a:ext cx="7104950" cy="526842"/>
      </dsp:txXfrm>
    </dsp:sp>
    <dsp:sp modelId="{84EA6453-C8EE-4551-9EE6-EAD286625783}">
      <dsp:nvSpPr>
        <dsp:cNvPr id="0" name=""/>
        <dsp:cNvSpPr/>
      </dsp:nvSpPr>
      <dsp:spPr>
        <a:xfrm>
          <a:off x="69066" y="197397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B0C2-2322-4F49-AF43-165D007CC6C8}">
      <dsp:nvSpPr>
        <dsp:cNvPr id="0" name=""/>
        <dsp:cNvSpPr/>
      </dsp:nvSpPr>
      <dsp:spPr>
        <a:xfrm>
          <a:off x="775863" y="1053264"/>
          <a:ext cx="6727430" cy="5268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err="1"/>
            <a:t>Screening</a:t>
          </a:r>
          <a:endParaRPr lang="pt-BR" sz="2700" i="1" kern="1200" dirty="0"/>
        </a:p>
      </dsp:txBody>
      <dsp:txXfrm>
        <a:off x="775863" y="1053264"/>
        <a:ext cx="6727430" cy="526842"/>
      </dsp:txXfrm>
    </dsp:sp>
    <dsp:sp modelId="{33B676C8-CC75-4694-8C9D-97DB0B502336}">
      <dsp:nvSpPr>
        <dsp:cNvPr id="0" name=""/>
        <dsp:cNvSpPr/>
      </dsp:nvSpPr>
      <dsp:spPr>
        <a:xfrm>
          <a:off x="446586" y="987409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E6BC-96AF-4438-9CA2-F42D3AF1CCF7}">
      <dsp:nvSpPr>
        <dsp:cNvPr id="0" name=""/>
        <dsp:cNvSpPr/>
      </dsp:nvSpPr>
      <dsp:spPr>
        <a:xfrm>
          <a:off x="891731" y="1843276"/>
          <a:ext cx="6611562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Precauções de contato</a:t>
          </a:r>
        </a:p>
      </dsp:txBody>
      <dsp:txXfrm>
        <a:off x="891731" y="1843276"/>
        <a:ext cx="6611562" cy="526842"/>
      </dsp:txXfrm>
    </dsp:sp>
    <dsp:sp modelId="{E974DAFE-07F1-4200-95F6-CED54232C87C}">
      <dsp:nvSpPr>
        <dsp:cNvPr id="0" name=""/>
        <dsp:cNvSpPr/>
      </dsp:nvSpPr>
      <dsp:spPr>
        <a:xfrm>
          <a:off x="562454" y="1777420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99B5-4A2D-4A5C-9327-06D25D2D422F}">
      <dsp:nvSpPr>
        <dsp:cNvPr id="0" name=""/>
        <dsp:cNvSpPr/>
      </dsp:nvSpPr>
      <dsp:spPr>
        <a:xfrm>
          <a:off x="775863" y="2633287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ambiental</a:t>
          </a:r>
        </a:p>
      </dsp:txBody>
      <dsp:txXfrm>
        <a:off x="775863" y="2633287"/>
        <a:ext cx="6727430" cy="526842"/>
      </dsp:txXfrm>
    </dsp:sp>
    <dsp:sp modelId="{22F32BCA-4B92-4B8F-9074-3553C4D78F17}">
      <dsp:nvSpPr>
        <dsp:cNvPr id="0" name=""/>
        <dsp:cNvSpPr/>
      </dsp:nvSpPr>
      <dsp:spPr>
        <a:xfrm>
          <a:off x="446586" y="2567432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751-3C49-43DD-960F-6699A2C37DF3}">
      <dsp:nvSpPr>
        <dsp:cNvPr id="0" name=""/>
        <dsp:cNvSpPr/>
      </dsp:nvSpPr>
      <dsp:spPr>
        <a:xfrm>
          <a:off x="398343" y="3423299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Descolonização</a:t>
          </a:r>
        </a:p>
      </dsp:txBody>
      <dsp:txXfrm>
        <a:off x="398343" y="3423299"/>
        <a:ext cx="7104950" cy="526842"/>
      </dsp:txXfrm>
    </dsp:sp>
    <dsp:sp modelId="{BADD3EE5-9B4C-425D-A5CD-15489BFB0F1D}">
      <dsp:nvSpPr>
        <dsp:cNvPr id="0" name=""/>
        <dsp:cNvSpPr/>
      </dsp:nvSpPr>
      <dsp:spPr>
        <a:xfrm>
          <a:off x="69066" y="3357443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DB7A-1EDE-42F5-9B01-F4C82F47071B}">
      <dsp:nvSpPr>
        <dsp:cNvPr id="0" name=""/>
        <dsp:cNvSpPr/>
      </dsp:nvSpPr>
      <dsp:spPr>
        <a:xfrm>
          <a:off x="-4763358" y="-730103"/>
          <a:ext cx="5673602" cy="567360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E9DC-23EE-48D0-8CF4-CCF19084A4A6}">
      <dsp:nvSpPr>
        <dsp:cNvPr id="0" name=""/>
        <dsp:cNvSpPr/>
      </dsp:nvSpPr>
      <dsp:spPr>
        <a:xfrm>
          <a:off x="398343" y="263252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Higiene das Mãos</a:t>
          </a:r>
        </a:p>
      </dsp:txBody>
      <dsp:txXfrm>
        <a:off x="398343" y="263252"/>
        <a:ext cx="7104950" cy="526842"/>
      </dsp:txXfrm>
    </dsp:sp>
    <dsp:sp modelId="{84EA6453-C8EE-4551-9EE6-EAD286625783}">
      <dsp:nvSpPr>
        <dsp:cNvPr id="0" name=""/>
        <dsp:cNvSpPr/>
      </dsp:nvSpPr>
      <dsp:spPr>
        <a:xfrm>
          <a:off x="69066" y="197397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B0C2-2322-4F49-AF43-165D007CC6C8}">
      <dsp:nvSpPr>
        <dsp:cNvPr id="0" name=""/>
        <dsp:cNvSpPr/>
      </dsp:nvSpPr>
      <dsp:spPr>
        <a:xfrm>
          <a:off x="775863" y="1053264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err="1"/>
            <a:t>Screening</a:t>
          </a:r>
          <a:endParaRPr lang="pt-BR" sz="2700" i="1" kern="1200" dirty="0"/>
        </a:p>
      </dsp:txBody>
      <dsp:txXfrm>
        <a:off x="775863" y="1053264"/>
        <a:ext cx="6727430" cy="526842"/>
      </dsp:txXfrm>
    </dsp:sp>
    <dsp:sp modelId="{33B676C8-CC75-4694-8C9D-97DB0B502336}">
      <dsp:nvSpPr>
        <dsp:cNvPr id="0" name=""/>
        <dsp:cNvSpPr/>
      </dsp:nvSpPr>
      <dsp:spPr>
        <a:xfrm>
          <a:off x="446586" y="987409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E6BC-96AF-4438-9CA2-F42D3AF1CCF7}">
      <dsp:nvSpPr>
        <dsp:cNvPr id="0" name=""/>
        <dsp:cNvSpPr/>
      </dsp:nvSpPr>
      <dsp:spPr>
        <a:xfrm>
          <a:off x="891731" y="1843276"/>
          <a:ext cx="6611562" cy="5268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Precauções de contato</a:t>
          </a:r>
        </a:p>
      </dsp:txBody>
      <dsp:txXfrm>
        <a:off x="891731" y="1843276"/>
        <a:ext cx="6611562" cy="526842"/>
      </dsp:txXfrm>
    </dsp:sp>
    <dsp:sp modelId="{E974DAFE-07F1-4200-95F6-CED54232C87C}">
      <dsp:nvSpPr>
        <dsp:cNvPr id="0" name=""/>
        <dsp:cNvSpPr/>
      </dsp:nvSpPr>
      <dsp:spPr>
        <a:xfrm>
          <a:off x="562454" y="1777420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99B5-4A2D-4A5C-9327-06D25D2D422F}">
      <dsp:nvSpPr>
        <dsp:cNvPr id="0" name=""/>
        <dsp:cNvSpPr/>
      </dsp:nvSpPr>
      <dsp:spPr>
        <a:xfrm>
          <a:off x="775863" y="2633287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ambiental</a:t>
          </a:r>
        </a:p>
      </dsp:txBody>
      <dsp:txXfrm>
        <a:off x="775863" y="2633287"/>
        <a:ext cx="6727430" cy="526842"/>
      </dsp:txXfrm>
    </dsp:sp>
    <dsp:sp modelId="{22F32BCA-4B92-4B8F-9074-3553C4D78F17}">
      <dsp:nvSpPr>
        <dsp:cNvPr id="0" name=""/>
        <dsp:cNvSpPr/>
      </dsp:nvSpPr>
      <dsp:spPr>
        <a:xfrm>
          <a:off x="446586" y="2567432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751-3C49-43DD-960F-6699A2C37DF3}">
      <dsp:nvSpPr>
        <dsp:cNvPr id="0" name=""/>
        <dsp:cNvSpPr/>
      </dsp:nvSpPr>
      <dsp:spPr>
        <a:xfrm>
          <a:off x="398343" y="3423299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Descolonização</a:t>
          </a:r>
        </a:p>
      </dsp:txBody>
      <dsp:txXfrm>
        <a:off x="398343" y="3423299"/>
        <a:ext cx="7104950" cy="526842"/>
      </dsp:txXfrm>
    </dsp:sp>
    <dsp:sp modelId="{BADD3EE5-9B4C-425D-A5CD-15489BFB0F1D}">
      <dsp:nvSpPr>
        <dsp:cNvPr id="0" name=""/>
        <dsp:cNvSpPr/>
      </dsp:nvSpPr>
      <dsp:spPr>
        <a:xfrm>
          <a:off x="69066" y="3357443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DB7A-1EDE-42F5-9B01-F4C82F47071B}">
      <dsp:nvSpPr>
        <dsp:cNvPr id="0" name=""/>
        <dsp:cNvSpPr/>
      </dsp:nvSpPr>
      <dsp:spPr>
        <a:xfrm>
          <a:off x="-4763358" y="-730103"/>
          <a:ext cx="5673602" cy="567360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E9DC-23EE-48D0-8CF4-CCF19084A4A6}">
      <dsp:nvSpPr>
        <dsp:cNvPr id="0" name=""/>
        <dsp:cNvSpPr/>
      </dsp:nvSpPr>
      <dsp:spPr>
        <a:xfrm>
          <a:off x="398343" y="263252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Higiene das Mãos</a:t>
          </a:r>
        </a:p>
      </dsp:txBody>
      <dsp:txXfrm>
        <a:off x="398343" y="263252"/>
        <a:ext cx="7104950" cy="526842"/>
      </dsp:txXfrm>
    </dsp:sp>
    <dsp:sp modelId="{84EA6453-C8EE-4551-9EE6-EAD286625783}">
      <dsp:nvSpPr>
        <dsp:cNvPr id="0" name=""/>
        <dsp:cNvSpPr/>
      </dsp:nvSpPr>
      <dsp:spPr>
        <a:xfrm>
          <a:off x="69066" y="197397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B0C2-2322-4F49-AF43-165D007CC6C8}">
      <dsp:nvSpPr>
        <dsp:cNvPr id="0" name=""/>
        <dsp:cNvSpPr/>
      </dsp:nvSpPr>
      <dsp:spPr>
        <a:xfrm>
          <a:off x="775863" y="1053264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err="1"/>
            <a:t>Screening</a:t>
          </a:r>
          <a:endParaRPr lang="pt-BR" sz="2700" i="1" kern="1200" dirty="0"/>
        </a:p>
      </dsp:txBody>
      <dsp:txXfrm>
        <a:off x="775863" y="1053264"/>
        <a:ext cx="6727430" cy="526842"/>
      </dsp:txXfrm>
    </dsp:sp>
    <dsp:sp modelId="{33B676C8-CC75-4694-8C9D-97DB0B502336}">
      <dsp:nvSpPr>
        <dsp:cNvPr id="0" name=""/>
        <dsp:cNvSpPr/>
      </dsp:nvSpPr>
      <dsp:spPr>
        <a:xfrm>
          <a:off x="446586" y="987409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E6BC-96AF-4438-9CA2-F42D3AF1CCF7}">
      <dsp:nvSpPr>
        <dsp:cNvPr id="0" name=""/>
        <dsp:cNvSpPr/>
      </dsp:nvSpPr>
      <dsp:spPr>
        <a:xfrm>
          <a:off x="891731" y="1843276"/>
          <a:ext cx="6611562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Precauções de contato</a:t>
          </a:r>
        </a:p>
      </dsp:txBody>
      <dsp:txXfrm>
        <a:off x="891731" y="1843276"/>
        <a:ext cx="6611562" cy="526842"/>
      </dsp:txXfrm>
    </dsp:sp>
    <dsp:sp modelId="{E974DAFE-07F1-4200-95F6-CED54232C87C}">
      <dsp:nvSpPr>
        <dsp:cNvPr id="0" name=""/>
        <dsp:cNvSpPr/>
      </dsp:nvSpPr>
      <dsp:spPr>
        <a:xfrm>
          <a:off x="562454" y="1777420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99B5-4A2D-4A5C-9327-06D25D2D422F}">
      <dsp:nvSpPr>
        <dsp:cNvPr id="0" name=""/>
        <dsp:cNvSpPr/>
      </dsp:nvSpPr>
      <dsp:spPr>
        <a:xfrm>
          <a:off x="775863" y="2633287"/>
          <a:ext cx="6727430" cy="5268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ambiental</a:t>
          </a:r>
        </a:p>
      </dsp:txBody>
      <dsp:txXfrm>
        <a:off x="775863" y="2633287"/>
        <a:ext cx="6727430" cy="526842"/>
      </dsp:txXfrm>
    </dsp:sp>
    <dsp:sp modelId="{22F32BCA-4B92-4B8F-9074-3553C4D78F17}">
      <dsp:nvSpPr>
        <dsp:cNvPr id="0" name=""/>
        <dsp:cNvSpPr/>
      </dsp:nvSpPr>
      <dsp:spPr>
        <a:xfrm>
          <a:off x="446586" y="2567432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751-3C49-43DD-960F-6699A2C37DF3}">
      <dsp:nvSpPr>
        <dsp:cNvPr id="0" name=""/>
        <dsp:cNvSpPr/>
      </dsp:nvSpPr>
      <dsp:spPr>
        <a:xfrm>
          <a:off x="398343" y="3423299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Descolonização</a:t>
          </a:r>
        </a:p>
      </dsp:txBody>
      <dsp:txXfrm>
        <a:off x="398343" y="3423299"/>
        <a:ext cx="7104950" cy="526842"/>
      </dsp:txXfrm>
    </dsp:sp>
    <dsp:sp modelId="{BADD3EE5-9B4C-425D-A5CD-15489BFB0F1D}">
      <dsp:nvSpPr>
        <dsp:cNvPr id="0" name=""/>
        <dsp:cNvSpPr/>
      </dsp:nvSpPr>
      <dsp:spPr>
        <a:xfrm>
          <a:off x="69066" y="3357443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DB7A-1EDE-42F5-9B01-F4C82F47071B}">
      <dsp:nvSpPr>
        <dsp:cNvPr id="0" name=""/>
        <dsp:cNvSpPr/>
      </dsp:nvSpPr>
      <dsp:spPr>
        <a:xfrm>
          <a:off x="-4763358" y="-730103"/>
          <a:ext cx="5673602" cy="5673602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E9DC-23EE-48D0-8CF4-CCF19084A4A6}">
      <dsp:nvSpPr>
        <dsp:cNvPr id="0" name=""/>
        <dsp:cNvSpPr/>
      </dsp:nvSpPr>
      <dsp:spPr>
        <a:xfrm>
          <a:off x="398343" y="263252"/>
          <a:ext cx="710495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Higiene das Mãos</a:t>
          </a:r>
        </a:p>
      </dsp:txBody>
      <dsp:txXfrm>
        <a:off x="398343" y="263252"/>
        <a:ext cx="7104950" cy="526842"/>
      </dsp:txXfrm>
    </dsp:sp>
    <dsp:sp modelId="{84EA6453-C8EE-4551-9EE6-EAD286625783}">
      <dsp:nvSpPr>
        <dsp:cNvPr id="0" name=""/>
        <dsp:cNvSpPr/>
      </dsp:nvSpPr>
      <dsp:spPr>
        <a:xfrm>
          <a:off x="69066" y="197397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CB0C2-2322-4F49-AF43-165D007CC6C8}">
      <dsp:nvSpPr>
        <dsp:cNvPr id="0" name=""/>
        <dsp:cNvSpPr/>
      </dsp:nvSpPr>
      <dsp:spPr>
        <a:xfrm>
          <a:off x="775863" y="1053264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err="1"/>
            <a:t>Screening</a:t>
          </a:r>
          <a:endParaRPr lang="pt-BR" sz="2700" i="1" kern="1200" dirty="0"/>
        </a:p>
      </dsp:txBody>
      <dsp:txXfrm>
        <a:off x="775863" y="1053264"/>
        <a:ext cx="6727430" cy="526842"/>
      </dsp:txXfrm>
    </dsp:sp>
    <dsp:sp modelId="{33B676C8-CC75-4694-8C9D-97DB0B502336}">
      <dsp:nvSpPr>
        <dsp:cNvPr id="0" name=""/>
        <dsp:cNvSpPr/>
      </dsp:nvSpPr>
      <dsp:spPr>
        <a:xfrm>
          <a:off x="446586" y="987409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E6BC-96AF-4438-9CA2-F42D3AF1CCF7}">
      <dsp:nvSpPr>
        <dsp:cNvPr id="0" name=""/>
        <dsp:cNvSpPr/>
      </dsp:nvSpPr>
      <dsp:spPr>
        <a:xfrm>
          <a:off x="891731" y="1843276"/>
          <a:ext cx="6611562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Precauções de contato</a:t>
          </a:r>
        </a:p>
      </dsp:txBody>
      <dsp:txXfrm>
        <a:off x="891731" y="1843276"/>
        <a:ext cx="6611562" cy="526842"/>
      </dsp:txXfrm>
    </dsp:sp>
    <dsp:sp modelId="{E974DAFE-07F1-4200-95F6-CED54232C87C}">
      <dsp:nvSpPr>
        <dsp:cNvPr id="0" name=""/>
        <dsp:cNvSpPr/>
      </dsp:nvSpPr>
      <dsp:spPr>
        <a:xfrm>
          <a:off x="562454" y="1777420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799B5-4A2D-4A5C-9327-06D25D2D422F}">
      <dsp:nvSpPr>
        <dsp:cNvPr id="0" name=""/>
        <dsp:cNvSpPr/>
      </dsp:nvSpPr>
      <dsp:spPr>
        <a:xfrm>
          <a:off x="775863" y="2633287"/>
          <a:ext cx="6727430" cy="5268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ambiental</a:t>
          </a:r>
        </a:p>
      </dsp:txBody>
      <dsp:txXfrm>
        <a:off x="775863" y="2633287"/>
        <a:ext cx="6727430" cy="526842"/>
      </dsp:txXfrm>
    </dsp:sp>
    <dsp:sp modelId="{22F32BCA-4B92-4B8F-9074-3553C4D78F17}">
      <dsp:nvSpPr>
        <dsp:cNvPr id="0" name=""/>
        <dsp:cNvSpPr/>
      </dsp:nvSpPr>
      <dsp:spPr>
        <a:xfrm>
          <a:off x="446586" y="2567432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751-3C49-43DD-960F-6699A2C37DF3}">
      <dsp:nvSpPr>
        <dsp:cNvPr id="0" name=""/>
        <dsp:cNvSpPr/>
      </dsp:nvSpPr>
      <dsp:spPr>
        <a:xfrm>
          <a:off x="398343" y="3423299"/>
          <a:ext cx="7104950" cy="5268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Descolonização</a:t>
          </a:r>
        </a:p>
      </dsp:txBody>
      <dsp:txXfrm>
        <a:off x="398343" y="3423299"/>
        <a:ext cx="7104950" cy="526842"/>
      </dsp:txXfrm>
    </dsp:sp>
    <dsp:sp modelId="{BADD3EE5-9B4C-425D-A5CD-15489BFB0F1D}">
      <dsp:nvSpPr>
        <dsp:cNvPr id="0" name=""/>
        <dsp:cNvSpPr/>
      </dsp:nvSpPr>
      <dsp:spPr>
        <a:xfrm>
          <a:off x="69066" y="3357443"/>
          <a:ext cx="658553" cy="658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4AD3F-79C0-4232-9DD7-64E9E2C08B0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PAC</a:t>
          </a:r>
        </a:p>
      </dsp:txBody>
      <dsp:txXfrm rot="-5400000">
        <a:off x="1" y="520688"/>
        <a:ext cx="1039018" cy="445294"/>
      </dsp:txXfrm>
    </dsp:sp>
    <dsp:sp modelId="{5B84784E-C07C-485E-A174-13E1DB2F879F}">
      <dsp:nvSpPr>
        <dsp:cNvPr id="0" name=""/>
        <dsp:cNvSpPr/>
      </dsp:nvSpPr>
      <dsp:spPr>
        <a:xfrm rot="5400000">
          <a:off x="3649339" y="-2609141"/>
          <a:ext cx="964803" cy="6185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Idade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Gravidade da doença de base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Transferência de outros serviços</a:t>
          </a:r>
        </a:p>
      </dsp:txBody>
      <dsp:txXfrm rot="-5400000">
        <a:off x="1039018" y="48278"/>
        <a:ext cx="6138347" cy="870607"/>
      </dsp:txXfrm>
    </dsp:sp>
    <dsp:sp modelId="{C6431319-F475-4D2F-8FF9-175FC2EF0E30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DISP</a:t>
          </a:r>
        </a:p>
      </dsp:txBody>
      <dsp:txXfrm rot="-5400000">
        <a:off x="1" y="1809352"/>
        <a:ext cx="1039018" cy="445294"/>
      </dsp:txXfrm>
    </dsp:sp>
    <dsp:sp modelId="{95C9845B-FB66-4129-9602-72759DE6790E}">
      <dsp:nvSpPr>
        <dsp:cNvPr id="0" name=""/>
        <dsp:cNvSpPr/>
      </dsp:nvSpPr>
      <dsp:spPr>
        <a:xfrm rot="5400000">
          <a:off x="3649339" y="-1320477"/>
          <a:ext cx="964803" cy="6185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Sonda Vesical de Demora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Cateter venoso Central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Ventilação Mecânica</a:t>
          </a:r>
        </a:p>
      </dsp:txBody>
      <dsp:txXfrm rot="-5400000">
        <a:off x="1039018" y="1336942"/>
        <a:ext cx="6138347" cy="870607"/>
      </dsp:txXfrm>
    </dsp:sp>
    <dsp:sp modelId="{7668BCEC-CB36-4B09-81CC-91CBD3F89E2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ATM</a:t>
          </a:r>
        </a:p>
      </dsp:txBody>
      <dsp:txXfrm rot="-5400000">
        <a:off x="1" y="3098016"/>
        <a:ext cx="1039018" cy="445294"/>
      </dsp:txXfrm>
    </dsp:sp>
    <dsp:sp modelId="{7A32D468-893F-4427-9B7C-7C4365ACEE18}">
      <dsp:nvSpPr>
        <dsp:cNvPr id="0" name=""/>
        <dsp:cNvSpPr/>
      </dsp:nvSpPr>
      <dsp:spPr>
        <a:xfrm rot="5400000">
          <a:off x="3649339" y="-31813"/>
          <a:ext cx="964803" cy="6185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Uso de Cefalosporinas de 3ª G e Metronidazol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Uso de Vancomicina (impacto menor)</a:t>
          </a:r>
        </a:p>
      </dsp:txBody>
      <dsp:txXfrm rot="-5400000">
        <a:off x="1039018" y="2625606"/>
        <a:ext cx="6138347" cy="870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4A109-2CBE-4841-8895-C02F52F3D28D}">
      <dsp:nvSpPr>
        <dsp:cNvPr id="0" name=""/>
        <dsp:cNvSpPr/>
      </dsp:nvSpPr>
      <dsp:spPr>
        <a:xfrm>
          <a:off x="0" y="713065"/>
          <a:ext cx="8003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77B60-1EE0-447B-B1AF-AC687834198D}">
      <dsp:nvSpPr>
        <dsp:cNvPr id="0" name=""/>
        <dsp:cNvSpPr/>
      </dsp:nvSpPr>
      <dsp:spPr>
        <a:xfrm>
          <a:off x="400161" y="329305"/>
          <a:ext cx="560226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Medidas gerais ou direcionadas?</a:t>
          </a:r>
        </a:p>
      </dsp:txBody>
      <dsp:txXfrm>
        <a:off x="437628" y="366772"/>
        <a:ext cx="5527328" cy="692586"/>
      </dsp:txXfrm>
    </dsp:sp>
    <dsp:sp modelId="{9AF08B54-BEF4-48F1-A7B4-86DB41334656}">
      <dsp:nvSpPr>
        <dsp:cNvPr id="0" name=""/>
        <dsp:cNvSpPr/>
      </dsp:nvSpPr>
      <dsp:spPr>
        <a:xfrm>
          <a:off x="0" y="1892426"/>
          <a:ext cx="8003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B19A0-9A30-46E6-86F6-B679C4498E8E}">
      <dsp:nvSpPr>
        <dsp:cNvPr id="0" name=""/>
        <dsp:cNvSpPr/>
      </dsp:nvSpPr>
      <dsp:spPr>
        <a:xfrm>
          <a:off x="400161" y="1508666"/>
          <a:ext cx="5602262" cy="767520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i="0" kern="1200" dirty="0"/>
            <a:t>Triagem, precauções, descolonização</a:t>
          </a:r>
        </a:p>
      </dsp:txBody>
      <dsp:txXfrm>
        <a:off x="437628" y="1546133"/>
        <a:ext cx="5527328" cy="692586"/>
      </dsp:txXfrm>
    </dsp:sp>
    <dsp:sp modelId="{F0F2999A-25BB-49F1-ABD2-120E3DB83169}">
      <dsp:nvSpPr>
        <dsp:cNvPr id="0" name=""/>
        <dsp:cNvSpPr/>
      </dsp:nvSpPr>
      <dsp:spPr>
        <a:xfrm>
          <a:off x="0" y="3071786"/>
          <a:ext cx="8003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4F1D-8D6E-40E3-BFC2-729C49124AF1}">
      <dsp:nvSpPr>
        <dsp:cNvPr id="0" name=""/>
        <dsp:cNvSpPr/>
      </dsp:nvSpPr>
      <dsp:spPr>
        <a:xfrm>
          <a:off x="400161" y="2688026"/>
          <a:ext cx="5602262" cy="76752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Higiene das mãos</a:t>
          </a:r>
        </a:p>
      </dsp:txBody>
      <dsp:txXfrm>
        <a:off x="437628" y="2725493"/>
        <a:ext cx="552732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82E0-826A-4A72-BC57-0E741BFB9D91}" type="datetimeFigureOut">
              <a:rPr lang="pt-BR" smtClean="0"/>
              <a:t>07/09/2019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17D8-B575-48ED-B45E-347C46AD7C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3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image" Target="../media/image20.png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image" Target="../media/image20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="" xmlns:a16="http://schemas.microsoft.com/office/drawing/2014/main" id="{B4C4D91F-D1FC-45F7-9EFA-0B37E64EF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DFECA9-0E7E-4F45-BBBE-E70CF38E333B}" type="slidenum">
              <a:rPr lang="en-US" altLang="pt-BR" sz="1200"/>
              <a:pPr eaLnBrk="1" hangingPunct="1"/>
              <a:t>11</a:t>
            </a:fld>
            <a:endParaRPr lang="en-US" altLang="pt-BR" sz="1200"/>
          </a:p>
        </p:txBody>
      </p:sp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DF5BF751-913B-45F7-9B91-79EA704A5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7010400"/>
            <a:ext cx="4808538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14400"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Low concentrations of PVL mediate a novel pathway of PMN apoptosis by directly binding to mitochondrial membranes.</a:t>
            </a:r>
          </a:p>
          <a:p>
            <a:pPr algn="just" defTabSz="914400"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BD2CEE4A-4210-4FEB-BBA9-21C35C59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00063"/>
            <a:ext cx="42291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pt-BR" sz="1100">
                <a:latin typeface="Verdana" panose="020B0604030504040204" pitchFamily="34" charset="0"/>
              </a:rPr>
              <a:t>PVL-mediated necrosis?</a:t>
            </a:r>
          </a:p>
        </p:txBody>
      </p:sp>
      <p:pic>
        <p:nvPicPr>
          <p:cNvPr id="46084" name="Picture 5">
            <a:extLst>
              <a:ext uri="{FF2B5EF4-FFF2-40B4-BE49-F238E27FC236}">
                <a16:creationId xmlns="" xmlns:a16="http://schemas.microsoft.com/office/drawing/2014/main" id="{10285B10-382C-4080-96BA-1087CADB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22413"/>
            <a:ext cx="4395787" cy="524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4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="" xmlns:a16="http://schemas.microsoft.com/office/drawing/2014/main" id="{CF920882-8DC4-496F-AD42-008ADFEC4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32D511-0EEC-474D-BD15-528E75452896}" type="slidenum">
              <a:rPr lang="en-US" altLang="pt-BR" sz="1200"/>
              <a:pPr eaLnBrk="1" hangingPunct="1"/>
              <a:t>13</a:t>
            </a:fld>
            <a:endParaRPr lang="en-US" altLang="pt-BR" sz="1200"/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F4F66D3B-74BE-463E-9E45-B12E7631F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7010400"/>
            <a:ext cx="4808538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BDFDA0D9-A5E5-44A0-AA43-0664EA3B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00063"/>
            <a:ext cx="42291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pt-BR" sz="1100">
                <a:latin typeface="Verdana" panose="020B0604030504040204" pitchFamily="34" charset="0"/>
              </a:rPr>
              <a:t>PVL-mediated necrosis?</a:t>
            </a:r>
          </a:p>
        </p:txBody>
      </p:sp>
      <p:pic>
        <p:nvPicPr>
          <p:cNvPr id="49156" name="Picture 5">
            <a:extLst>
              <a:ext uri="{FF2B5EF4-FFF2-40B4-BE49-F238E27FC236}">
                <a16:creationId xmlns="" xmlns:a16="http://schemas.microsoft.com/office/drawing/2014/main" id="{142FC99D-1F6D-4B33-848B-6D8BCC8F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22413"/>
            <a:ext cx="4395787" cy="524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0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ayoutEscuro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CF5E-5B27-46CA-A9D8-464A58C43791}" type="datetime1">
              <a:rPr lang="pt-BR" smtClean="0"/>
              <a:t>07/09/2019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747D-A911-4532-AFA0-393A44C03F4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youtMaisFinoB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46283"/>
            <a:ext cx="8229600" cy="419736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2820-8659-4C58-8471-9FCD3FAA1F1B}" type="datetime1">
              <a:rPr lang="pt-BR" smtClean="0"/>
              <a:t>07/09/2019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F650-AE9C-4D23-B539-073A36954CF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youtMaisFinoB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F870-54C6-4509-8D0E-8FB23756FD19}" type="datetime1">
              <a:rPr lang="pt-BR" smtClean="0"/>
              <a:t>07/09/2019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3925-84CD-4CF2-BCC0-13FCEC8A529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youtMaisFinoB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46283"/>
            <a:ext cx="4038600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46283"/>
            <a:ext cx="4038600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32AC-9B26-44B8-95D0-720F3F81507D}" type="datetime1">
              <a:rPr lang="pt-BR" smtClean="0"/>
              <a:t>07/09/2019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4AD2-077C-400C-A0C0-81930CF8166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ayoutMaisFinoB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CCC7-9A5A-4360-91EF-929FA78730D4}" type="datetime1">
              <a:rPr lang="pt-BR" smtClean="0"/>
              <a:t>07/09/2019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B98E-B2FF-49C7-A399-9FD57F04616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9AE3-A538-473F-8F71-DC48939CE2EE}" type="datetime1">
              <a:rPr lang="pt-BR" smtClean="0"/>
              <a:t>07/09/2019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4065-88A9-462B-BCE5-FAA63656A0A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youtMaisFinoB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0218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71435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46891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65BF-C4A9-4DDD-96E0-DDF6B8B7ABE8}" type="datetime1">
              <a:rPr lang="pt-BR" smtClean="0"/>
              <a:t>07/09/2019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08C2-41B0-4BFD-B83A-85A0E7D3B3E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C9A8059-EED1-4CCF-9E52-05D9F360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BD65DA0-73D5-408B-BC82-027A9EA3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1CA83B9-6660-44F3-9F38-B966901D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027285-3E36-4736-B951-2951780D28C6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0055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F63C83-76DD-4653-8BF7-2C6658AEAFC4}" type="datetime1">
              <a:rPr lang="pt-BR" smtClean="0"/>
              <a:t>07/09/2019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CE86A9-68BC-470E-87B8-722A54DD033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64" r:id="rId6"/>
    <p:sldLayoutId id="2147483670" r:id="rId7"/>
    <p:sldLayoutId id="2147483671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9.emf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1.emf"/><Relationship Id="rId8" Type="http://schemas.openxmlformats.org/officeDocument/2006/relationships/image" Target="../media/image42.png"/><Relationship Id="rId9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jpe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4FA9155-CED3-43B1-B27C-D4BF25D1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8" y="2276872"/>
            <a:ext cx="8907364" cy="29103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6203E21-8DC8-41FC-ABE3-BA8B7B28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97152"/>
            <a:ext cx="5864695" cy="17594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3FE913D-5D1B-443C-9A0C-ECA98F242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99187"/>
            <a:ext cx="2641476" cy="176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03848" y="6516052"/>
            <a:ext cx="27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www.webbertraining.com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651605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/>
              <a:t>5 de setembro de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>
            <a:extLst>
              <a:ext uri="{FF2B5EF4-FFF2-40B4-BE49-F238E27FC236}">
                <a16:creationId xmlns="" xmlns:a16="http://schemas.microsoft.com/office/drawing/2014/main" id="{6600714C-B2B8-4510-91CF-F2FFCCDA1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>
                <a:ea typeface="ＭＳ Ｐゴシック" panose="020B0600070205080204" pitchFamily="34" charset="-128"/>
              </a:rPr>
              <a:t>Resistência à penicilina</a:t>
            </a:r>
          </a:p>
        </p:txBody>
      </p:sp>
      <p:sp>
        <p:nvSpPr>
          <p:cNvPr id="44034" name="Rectangle 6">
            <a:extLst>
              <a:ext uri="{FF2B5EF4-FFF2-40B4-BE49-F238E27FC236}">
                <a16:creationId xmlns="" xmlns:a16="http://schemas.microsoft.com/office/drawing/2014/main" id="{453A34C6-2DCA-49FD-8C07-9C9266C3A0F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754438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pt-BR" sz="2000">
                <a:ea typeface="ＭＳ Ｐゴシック" panose="020B0600070205080204" pitchFamily="34" charset="-128"/>
              </a:rPr>
              <a:t>Enzima: Penicilinase.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000">
                <a:ea typeface="ＭＳ Ｐゴシック" panose="020B0600070205080204" pitchFamily="34" charset="-128"/>
              </a:rPr>
              <a:t>1941: Introdução da penicilina na prática clínica.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000">
                <a:ea typeface="ＭＳ Ｐゴシック" panose="020B0600070205080204" pitchFamily="34" charset="-128"/>
              </a:rPr>
              <a:t>1943: Primeiros isolados resistentes em Hospitais.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000">
                <a:ea typeface="ＭＳ Ｐゴシック" panose="020B0600070205080204" pitchFamily="34" charset="-128"/>
              </a:rPr>
              <a:t>1980: Quase 100% de </a:t>
            </a:r>
            <a:r>
              <a:rPr lang="en-US" altLang="pt-BR" sz="2000" i="1">
                <a:ea typeface="ＭＳ Ｐゴシック" panose="020B0600070205080204" pitchFamily="34" charset="-128"/>
              </a:rPr>
              <a:t>S. aureus </a:t>
            </a:r>
            <a:r>
              <a:rPr lang="en-US" altLang="pt-BR" sz="2000">
                <a:ea typeface="ＭＳ Ｐゴシック" panose="020B0600070205080204" pitchFamily="34" charset="-128"/>
              </a:rPr>
              <a:t>Pen-R na comunidade.</a:t>
            </a:r>
          </a:p>
        </p:txBody>
      </p:sp>
      <p:pic>
        <p:nvPicPr>
          <p:cNvPr id="44035" name="Picture 5">
            <a:extLst>
              <a:ext uri="{FF2B5EF4-FFF2-40B4-BE49-F238E27FC236}">
                <a16:creationId xmlns="" xmlns:a16="http://schemas.microsoft.com/office/drawing/2014/main" id="{1D14FC7B-25B6-44CD-B262-0C21B43D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60688"/>
            <a:ext cx="41148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8">
            <a:extLst>
              <a:ext uri="{FF2B5EF4-FFF2-40B4-BE49-F238E27FC236}">
                <a16:creationId xmlns="" xmlns:a16="http://schemas.microsoft.com/office/drawing/2014/main" id="{973A5BF3-F609-4F3F-9A0F-9FBB7C33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034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800" b="1"/>
              <a:t>Hospitais</a:t>
            </a:r>
          </a:p>
        </p:txBody>
      </p:sp>
      <p:sp>
        <p:nvSpPr>
          <p:cNvPr id="44037" name="Line 9">
            <a:extLst>
              <a:ext uri="{FF2B5EF4-FFF2-40B4-BE49-F238E27FC236}">
                <a16:creationId xmlns="" xmlns:a16="http://schemas.microsoft.com/office/drawing/2014/main" id="{9ABE4A0E-B618-4D13-8DBE-6BFF3E739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884488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38" name="Text Box 10">
            <a:extLst>
              <a:ext uri="{FF2B5EF4-FFF2-40B4-BE49-F238E27FC236}">
                <a16:creationId xmlns="" xmlns:a16="http://schemas.microsoft.com/office/drawing/2014/main" id="{ABFB28FE-C5F4-4384-A770-C4107FCC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72757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800" b="1"/>
              <a:t>Comunidade</a:t>
            </a:r>
          </a:p>
        </p:txBody>
      </p:sp>
      <p:sp>
        <p:nvSpPr>
          <p:cNvPr id="44039" name="Line 11">
            <a:extLst>
              <a:ext uri="{FF2B5EF4-FFF2-40B4-BE49-F238E27FC236}">
                <a16:creationId xmlns="" xmlns:a16="http://schemas.microsoft.com/office/drawing/2014/main" id="{968BFCA1-85C3-42BD-BB01-FFD716323C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0" y="4332288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40" name="Text Box 12">
            <a:extLst>
              <a:ext uri="{FF2B5EF4-FFF2-40B4-BE49-F238E27FC236}">
                <a16:creationId xmlns="" xmlns:a16="http://schemas.microsoft.com/office/drawing/2014/main" id="{4C9C7BBB-17ED-47A1-9E6E-4B3D0852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8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pt-BR" sz="1600" b="1">
                <a:solidFill>
                  <a:srgbClr val="224B50"/>
                </a:solidFill>
              </a:rPr>
              <a:t>Chambers HF. The changing epidemiology of </a:t>
            </a:r>
            <a:r>
              <a:rPr lang="en-US" altLang="pt-BR" sz="1600" b="1" i="1">
                <a:solidFill>
                  <a:srgbClr val="224B50"/>
                </a:solidFill>
              </a:rPr>
              <a:t>Staphylococcus aureus</a:t>
            </a:r>
            <a:r>
              <a:rPr lang="en-US" altLang="pt-BR" sz="1600" b="1">
                <a:solidFill>
                  <a:srgbClr val="224B50"/>
                </a:solidFill>
              </a:rPr>
              <a:t>? </a:t>
            </a:r>
          </a:p>
          <a:p>
            <a:pPr algn="r" eaLnBrk="1" hangingPunct="1"/>
            <a:r>
              <a:rPr lang="en-US" altLang="pt-BR" sz="1600" b="1">
                <a:solidFill>
                  <a:srgbClr val="224B50"/>
                </a:solidFill>
              </a:rPr>
              <a:t>Emerg Infect Dis, 2001; 7: 179-82.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B41A840-5D59-4D96-9556-3BB0D433BB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175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73A4FD99-8EE1-4C69-9832-5151A1CF4FB1}"/>
              </a:ext>
            </a:extLst>
          </p:cNvPr>
          <p:cNvSpPr/>
          <p:nvPr/>
        </p:nvSpPr>
        <p:spPr>
          <a:xfrm>
            <a:off x="1270462" y="4005064"/>
            <a:ext cx="6786578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6B25E28D-AC98-452B-99F8-6EB0407CACD5}"/>
              </a:ext>
            </a:extLst>
          </p:cNvPr>
          <p:cNvCxnSpPr/>
          <p:nvPr/>
        </p:nvCxnSpPr>
        <p:spPr>
          <a:xfrm>
            <a:off x="1252538" y="4005263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="" xmlns:a16="http://schemas.microsoft.com/office/drawing/2014/main" id="{AABC78CA-D1F0-4260-933E-67132C23BDF8}"/>
              </a:ext>
            </a:extLst>
          </p:cNvPr>
          <p:cNvCxnSpPr/>
          <p:nvPr/>
        </p:nvCxnSpPr>
        <p:spPr>
          <a:xfrm>
            <a:off x="2189163" y="4005263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D8401327-184B-4C17-8D6F-AA921F290DC7}"/>
              </a:ext>
            </a:extLst>
          </p:cNvPr>
          <p:cNvCxnSpPr/>
          <p:nvPr/>
        </p:nvCxnSpPr>
        <p:spPr>
          <a:xfrm>
            <a:off x="3052763" y="4005263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3839DFF3-B383-4048-B788-97AA27637848}"/>
              </a:ext>
            </a:extLst>
          </p:cNvPr>
          <p:cNvCxnSpPr/>
          <p:nvPr/>
        </p:nvCxnSpPr>
        <p:spPr>
          <a:xfrm>
            <a:off x="3989388" y="4005263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="" xmlns:a16="http://schemas.microsoft.com/office/drawing/2014/main" id="{29280E2D-A418-4428-9928-137A7D5E42C2}"/>
              </a:ext>
            </a:extLst>
          </p:cNvPr>
          <p:cNvCxnSpPr/>
          <p:nvPr/>
        </p:nvCxnSpPr>
        <p:spPr>
          <a:xfrm>
            <a:off x="6653213" y="4005263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937C08D7-866C-4266-A31C-EE684B6DBC3C}"/>
              </a:ext>
            </a:extLst>
          </p:cNvPr>
          <p:cNvCxnSpPr/>
          <p:nvPr/>
        </p:nvCxnSpPr>
        <p:spPr>
          <a:xfrm>
            <a:off x="5789613" y="4005263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3003CF1C-A02B-43B0-9D06-E05A18395128}"/>
              </a:ext>
            </a:extLst>
          </p:cNvPr>
          <p:cNvCxnSpPr/>
          <p:nvPr/>
        </p:nvCxnSpPr>
        <p:spPr>
          <a:xfrm>
            <a:off x="4924425" y="4005263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76A31ABF-2E79-4342-8D6C-BC4FF824BB86}"/>
              </a:ext>
            </a:extLst>
          </p:cNvPr>
          <p:cNvSpPr txBox="1"/>
          <p:nvPr/>
        </p:nvSpPr>
        <p:spPr>
          <a:xfrm>
            <a:off x="1396808" y="4077072"/>
            <a:ext cx="6480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1940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99C5180F-041B-4CD6-9CCA-6BF5C875C0FD}"/>
              </a:ext>
            </a:extLst>
          </p:cNvPr>
          <p:cNvSpPr txBox="1"/>
          <p:nvPr/>
        </p:nvSpPr>
        <p:spPr>
          <a:xfrm>
            <a:off x="4997208" y="4077072"/>
            <a:ext cx="6480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1980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5BF7ED32-4E5D-4BB1-B585-D23870ED7632}"/>
              </a:ext>
            </a:extLst>
          </p:cNvPr>
          <p:cNvSpPr txBox="1"/>
          <p:nvPr/>
        </p:nvSpPr>
        <p:spPr>
          <a:xfrm>
            <a:off x="4133112" y="4077072"/>
            <a:ext cx="6480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1970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09E80787-7B8A-45C9-B3A2-345B41133DD6}"/>
              </a:ext>
            </a:extLst>
          </p:cNvPr>
          <p:cNvSpPr txBox="1"/>
          <p:nvPr/>
        </p:nvSpPr>
        <p:spPr>
          <a:xfrm>
            <a:off x="3197008" y="4077072"/>
            <a:ext cx="6480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1960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454221E4-4AEB-4199-9717-E6CFE8296D27}"/>
              </a:ext>
            </a:extLst>
          </p:cNvPr>
          <p:cNvSpPr txBox="1"/>
          <p:nvPr/>
        </p:nvSpPr>
        <p:spPr>
          <a:xfrm>
            <a:off x="2252924" y="4061682"/>
            <a:ext cx="648072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1950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79496FE4-2D59-4C90-A922-AE059ABA55C3}"/>
              </a:ext>
            </a:extLst>
          </p:cNvPr>
          <p:cNvSpPr txBox="1"/>
          <p:nvPr/>
        </p:nvSpPr>
        <p:spPr>
          <a:xfrm>
            <a:off x="6797408" y="4067780"/>
            <a:ext cx="6480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B027D8BA-76EA-46A3-9D7A-6DEC16ACA398}"/>
              </a:ext>
            </a:extLst>
          </p:cNvPr>
          <p:cNvSpPr txBox="1"/>
          <p:nvPr/>
        </p:nvSpPr>
        <p:spPr>
          <a:xfrm>
            <a:off x="5933312" y="4077072"/>
            <a:ext cx="6480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</a:rPr>
              <a:t>1990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="" xmlns:a16="http://schemas.microsoft.com/office/drawing/2014/main" id="{74D9F44A-DAFE-485B-BB68-D785C30B5DF0}"/>
              </a:ext>
            </a:extLst>
          </p:cNvPr>
          <p:cNvCxnSpPr/>
          <p:nvPr/>
        </p:nvCxnSpPr>
        <p:spPr>
          <a:xfrm flipV="1">
            <a:off x="1468438" y="2492375"/>
            <a:ext cx="0" cy="1512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9" name="CaixaDeTexto 46">
            <a:extLst>
              <a:ext uri="{FF2B5EF4-FFF2-40B4-BE49-F238E27FC236}">
                <a16:creationId xmlns="" xmlns:a16="http://schemas.microsoft.com/office/drawing/2014/main" id="{CB0874E2-1446-43C8-9789-0D3C3EDE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2163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800" b="1"/>
              <a:t>Penicilina-1944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="" xmlns:a16="http://schemas.microsoft.com/office/drawing/2014/main" id="{CD23C7FC-E3FF-4FC4-877C-919253100770}"/>
              </a:ext>
            </a:extLst>
          </p:cNvPr>
          <p:cNvCxnSpPr/>
          <p:nvPr/>
        </p:nvCxnSpPr>
        <p:spPr>
          <a:xfrm flipV="1">
            <a:off x="1757363" y="2708275"/>
            <a:ext cx="0" cy="1296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1" name="CaixaDeTexto 48">
            <a:extLst>
              <a:ext uri="{FF2B5EF4-FFF2-40B4-BE49-F238E27FC236}">
                <a16:creationId xmlns="" xmlns:a16="http://schemas.microsoft.com/office/drawing/2014/main" id="{DBE03862-1B65-4C90-BC46-0F2C5D73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420938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 sz="1400"/>
          </a:p>
        </p:txBody>
      </p:sp>
      <p:cxnSp>
        <p:nvCxnSpPr>
          <p:cNvPr id="50" name="Conector de seta reta 49">
            <a:extLst>
              <a:ext uri="{FF2B5EF4-FFF2-40B4-BE49-F238E27FC236}">
                <a16:creationId xmlns="" xmlns:a16="http://schemas.microsoft.com/office/drawing/2014/main" id="{46463495-91C8-48CE-89A0-F75058FA675C}"/>
              </a:ext>
            </a:extLst>
          </p:cNvPr>
          <p:cNvCxnSpPr/>
          <p:nvPr/>
        </p:nvCxnSpPr>
        <p:spPr>
          <a:xfrm flipV="1">
            <a:off x="2609850" y="2990850"/>
            <a:ext cx="0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3" name="CaixaDeTexto 50">
            <a:extLst>
              <a:ext uri="{FF2B5EF4-FFF2-40B4-BE49-F238E27FC236}">
                <a16:creationId xmlns="" xmlns:a16="http://schemas.microsoft.com/office/drawing/2014/main" id="{78032C4D-664C-45DE-A6F3-659EF364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7305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400"/>
              <a:t>50% R Penicilina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="" xmlns:a16="http://schemas.microsoft.com/office/drawing/2014/main" id="{AA553CFE-56B4-41ED-A978-9EC1C59956EB}"/>
              </a:ext>
            </a:extLst>
          </p:cNvPr>
          <p:cNvCxnSpPr/>
          <p:nvPr/>
        </p:nvCxnSpPr>
        <p:spPr>
          <a:xfrm flipV="1">
            <a:off x="2908300" y="3284538"/>
            <a:ext cx="0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5" name="CaixaDeTexto 52">
            <a:extLst>
              <a:ext uri="{FF2B5EF4-FFF2-40B4-BE49-F238E27FC236}">
                <a16:creationId xmlns="" xmlns:a16="http://schemas.microsoft.com/office/drawing/2014/main" id="{EC55E489-2F7D-4BE6-B8B5-3F219E515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2997200"/>
            <a:ext cx="3059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b="1"/>
              <a:t>Meticilina (1959)</a:t>
            </a:r>
          </a:p>
        </p:txBody>
      </p:sp>
      <p:cxnSp>
        <p:nvCxnSpPr>
          <p:cNvPr id="54" name="Conector de seta reta 53">
            <a:extLst>
              <a:ext uri="{FF2B5EF4-FFF2-40B4-BE49-F238E27FC236}">
                <a16:creationId xmlns="" xmlns:a16="http://schemas.microsoft.com/office/drawing/2014/main" id="{0DF73BA7-638B-439A-B574-D5A5602E6739}"/>
              </a:ext>
            </a:extLst>
          </p:cNvPr>
          <p:cNvCxnSpPr/>
          <p:nvPr/>
        </p:nvCxnSpPr>
        <p:spPr>
          <a:xfrm flipV="1">
            <a:off x="3197225" y="3644900"/>
            <a:ext cx="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7" name="CaixaDeTexto 54">
            <a:extLst>
              <a:ext uri="{FF2B5EF4-FFF2-40B4-BE49-F238E27FC236}">
                <a16:creationId xmlns="" xmlns:a16="http://schemas.microsoft.com/office/drawing/2014/main" id="{FD96E165-D22E-432C-ACC8-F8A4FE05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357563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800000"/>
                </a:solidFill>
              </a:rPr>
              <a:t>HA-MRSA (1961)</a:t>
            </a:r>
          </a:p>
        </p:txBody>
      </p:sp>
      <p:cxnSp>
        <p:nvCxnSpPr>
          <p:cNvPr id="56" name="Conector de seta reta 55">
            <a:extLst>
              <a:ext uri="{FF2B5EF4-FFF2-40B4-BE49-F238E27FC236}">
                <a16:creationId xmlns="" xmlns:a16="http://schemas.microsoft.com/office/drawing/2014/main" id="{48C310CD-7C76-490D-B90F-6CE2CC10A49F}"/>
              </a:ext>
            </a:extLst>
          </p:cNvPr>
          <p:cNvCxnSpPr/>
          <p:nvPr/>
        </p:nvCxnSpPr>
        <p:spPr>
          <a:xfrm flipV="1">
            <a:off x="5934075" y="2492375"/>
            <a:ext cx="0" cy="1512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9" name="CaixaDeTexto 56">
            <a:extLst>
              <a:ext uri="{FF2B5EF4-FFF2-40B4-BE49-F238E27FC236}">
                <a16:creationId xmlns="" xmlns:a16="http://schemas.microsoft.com/office/drawing/2014/main" id="{C2D793CC-2DE4-48EF-B3A8-399613C9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062163"/>
            <a:ext cx="271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rgbClr val="800000"/>
                </a:solidFill>
              </a:rPr>
              <a:t>               CA-MRSA -1990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="" xmlns:a16="http://schemas.microsoft.com/office/drawing/2014/main" id="{1FA8C2B6-3881-4AA1-80BB-71859090B357}"/>
              </a:ext>
            </a:extLst>
          </p:cNvPr>
          <p:cNvCxnSpPr/>
          <p:nvPr/>
        </p:nvCxnSpPr>
        <p:spPr>
          <a:xfrm flipV="1">
            <a:off x="7013575" y="2997200"/>
            <a:ext cx="0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1" name="CaixaDeTexto 58">
            <a:extLst>
              <a:ext uri="{FF2B5EF4-FFF2-40B4-BE49-F238E27FC236}">
                <a16:creationId xmlns="" xmlns:a16="http://schemas.microsoft.com/office/drawing/2014/main" id="{6D8E0761-1554-45B3-A4A7-D3307489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2633663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800000"/>
                </a:solidFill>
              </a:rPr>
              <a:t>VRSA - 2002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="" xmlns:a16="http://schemas.microsoft.com/office/drawing/2014/main" id="{A60C86DD-479B-4635-9492-55EAADB2B1E2}"/>
              </a:ext>
            </a:extLst>
          </p:cNvPr>
          <p:cNvCxnSpPr/>
          <p:nvPr/>
        </p:nvCxnSpPr>
        <p:spPr>
          <a:xfrm flipV="1">
            <a:off x="5364163" y="2709863"/>
            <a:ext cx="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3" name="CaixaDeTexto 66">
            <a:extLst>
              <a:ext uri="{FF2B5EF4-FFF2-40B4-BE49-F238E27FC236}">
                <a16:creationId xmlns="" xmlns:a16="http://schemas.microsoft.com/office/drawing/2014/main" id="{4079E6D1-2AE3-459C-A5A5-205623B15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2347913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800000"/>
                </a:solidFill>
              </a:rPr>
              <a:t>R</a:t>
            </a:r>
            <a:r>
              <a:rPr lang="pt-BR" altLang="pt-BR" sz="1800">
                <a:solidFill>
                  <a:srgbClr val="800000"/>
                </a:solidFill>
              </a:rPr>
              <a:t> </a:t>
            </a:r>
            <a:r>
              <a:rPr lang="pt-BR" altLang="pt-BR" sz="1800" b="1">
                <a:solidFill>
                  <a:srgbClr val="800000"/>
                </a:solidFill>
              </a:rPr>
              <a:t>Penicilina-1946</a:t>
            </a:r>
          </a:p>
        </p:txBody>
      </p:sp>
      <p:sp>
        <p:nvSpPr>
          <p:cNvPr id="45104" name="CaixaDeTexto 67">
            <a:extLst>
              <a:ext uri="{FF2B5EF4-FFF2-40B4-BE49-F238E27FC236}">
                <a16:creationId xmlns="" xmlns:a16="http://schemas.microsoft.com/office/drawing/2014/main" id="{C23326CF-91D9-4674-A5C4-84D9DF5D3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347913"/>
            <a:ext cx="17287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400"/>
              <a:t>95% R Penicilina</a:t>
            </a:r>
          </a:p>
        </p:txBody>
      </p:sp>
      <p:cxnSp>
        <p:nvCxnSpPr>
          <p:cNvPr id="69" name="Conector de seta reta 68">
            <a:extLst>
              <a:ext uri="{FF2B5EF4-FFF2-40B4-BE49-F238E27FC236}">
                <a16:creationId xmlns="" xmlns:a16="http://schemas.microsoft.com/office/drawing/2014/main" id="{DEAE88FB-21EF-4A3F-8535-447B3FDDFD33}"/>
              </a:ext>
            </a:extLst>
          </p:cNvPr>
          <p:cNvCxnSpPr/>
          <p:nvPr/>
        </p:nvCxnSpPr>
        <p:spPr>
          <a:xfrm rot="5400000" flipH="1" flipV="1">
            <a:off x="5782469" y="3390107"/>
            <a:ext cx="12271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6" name="CaixaDeTexto 69">
            <a:extLst>
              <a:ext uri="{FF2B5EF4-FFF2-40B4-BE49-F238E27FC236}">
                <a16:creationId xmlns="" xmlns:a16="http://schemas.microsoft.com/office/drawing/2014/main" id="{9EBB4C39-DB45-4861-B4C1-F8A44AE6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347913"/>
            <a:ext cx="2714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b="1"/>
              <a:t>               VISA-1997</a:t>
            </a:r>
            <a:endParaRPr lang="pt-BR" altLang="pt-BR" sz="1800" b="1">
              <a:solidFill>
                <a:srgbClr val="0070C0"/>
              </a:solidFill>
            </a:endParaRPr>
          </a:p>
        </p:txBody>
      </p:sp>
      <p:sp>
        <p:nvSpPr>
          <p:cNvPr id="45107" name="Retângulo 73">
            <a:extLst>
              <a:ext uri="{FF2B5EF4-FFF2-40B4-BE49-F238E27FC236}">
                <a16:creationId xmlns="" xmlns:a16="http://schemas.microsoft.com/office/drawing/2014/main" id="{73F872B5-CB89-4A0A-8520-59DF7738E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334000"/>
            <a:ext cx="6286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pt-BR" altLang="pt-BR" sz="1600">
                <a:solidFill>
                  <a:srgbClr val="002060"/>
                </a:solidFill>
              </a:rPr>
              <a:t>MRSA = </a:t>
            </a:r>
            <a:r>
              <a:rPr lang="pt-BR" altLang="pt-BR" sz="1600" i="1">
                <a:solidFill>
                  <a:srgbClr val="002060"/>
                </a:solidFill>
              </a:rPr>
              <a:t>Staphylococcus aureus</a:t>
            </a:r>
            <a:r>
              <a:rPr lang="pt-BR" altLang="pt-BR" sz="1600">
                <a:solidFill>
                  <a:srgbClr val="002060"/>
                </a:solidFill>
              </a:rPr>
              <a:t> resistentes à meticilina (oxacilina)</a:t>
            </a:r>
          </a:p>
          <a:p>
            <a:pPr algn="ctr" eaLnBrk="1" hangingPunct="1"/>
            <a:r>
              <a:rPr lang="pt-BR" altLang="pt-BR" sz="1600">
                <a:solidFill>
                  <a:srgbClr val="002060"/>
                </a:solidFill>
              </a:rPr>
              <a:t>VISA= </a:t>
            </a:r>
            <a:r>
              <a:rPr lang="pt-BR" altLang="pt-BR" sz="1600" i="1">
                <a:solidFill>
                  <a:srgbClr val="002060"/>
                </a:solidFill>
              </a:rPr>
              <a:t>S. aureus</a:t>
            </a:r>
            <a:r>
              <a:rPr lang="pt-BR" altLang="pt-BR" sz="1600">
                <a:solidFill>
                  <a:srgbClr val="002060"/>
                </a:solidFill>
              </a:rPr>
              <a:t> resistente intermediário à Vancomicina</a:t>
            </a:r>
          </a:p>
          <a:p>
            <a:pPr algn="ctr" eaLnBrk="1" hangingPunct="1"/>
            <a:r>
              <a:rPr lang="pt-BR" altLang="pt-BR" sz="1600">
                <a:solidFill>
                  <a:srgbClr val="002060"/>
                </a:solidFill>
              </a:rPr>
              <a:t>VRSA=</a:t>
            </a:r>
            <a:r>
              <a:rPr lang="pt-BR" altLang="pt-BR" sz="1600" i="1">
                <a:solidFill>
                  <a:srgbClr val="002060"/>
                </a:solidFill>
              </a:rPr>
              <a:t> S. aureus</a:t>
            </a:r>
            <a:r>
              <a:rPr lang="pt-BR" altLang="pt-BR" sz="1600">
                <a:solidFill>
                  <a:srgbClr val="002060"/>
                </a:solidFill>
              </a:rPr>
              <a:t> resistente à Vancomicina </a:t>
            </a:r>
          </a:p>
        </p:txBody>
      </p:sp>
      <p:sp>
        <p:nvSpPr>
          <p:cNvPr id="45108" name="CaixaDeTexto 74">
            <a:extLst>
              <a:ext uri="{FF2B5EF4-FFF2-40B4-BE49-F238E27FC236}">
                <a16:creationId xmlns="" xmlns:a16="http://schemas.microsoft.com/office/drawing/2014/main" id="{E3C7E0CA-B40D-4235-93A1-A8E4659C9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73688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rgbClr val="002060"/>
                </a:solidFill>
              </a:rPr>
              <a:t>HA= Hospitalar</a:t>
            </a:r>
          </a:p>
          <a:p>
            <a:pPr eaLnBrk="1" hangingPunct="1"/>
            <a:r>
              <a:rPr lang="pt-BR" altLang="pt-BR" sz="1600" b="1">
                <a:solidFill>
                  <a:srgbClr val="002060"/>
                </a:solidFill>
              </a:rPr>
              <a:t>CA= Comunitário</a:t>
            </a:r>
          </a:p>
          <a:p>
            <a:pPr eaLnBrk="1" hangingPunct="1"/>
            <a:endParaRPr lang="pt-BR" altLang="pt-BR" sz="1600" b="1">
              <a:solidFill>
                <a:srgbClr val="002060"/>
              </a:solidFill>
            </a:endParaRPr>
          </a:p>
        </p:txBody>
      </p:sp>
      <p:cxnSp>
        <p:nvCxnSpPr>
          <p:cNvPr id="60" name="Conector de seta reta 59">
            <a:extLst>
              <a:ext uri="{FF2B5EF4-FFF2-40B4-BE49-F238E27FC236}">
                <a16:creationId xmlns="" xmlns:a16="http://schemas.microsoft.com/office/drawing/2014/main" id="{8CB654E9-1C62-434E-A99A-7B6054C43F7D}"/>
              </a:ext>
            </a:extLst>
          </p:cNvPr>
          <p:cNvCxnSpPr/>
          <p:nvPr/>
        </p:nvCxnSpPr>
        <p:spPr>
          <a:xfrm rot="5400000" flipH="1" flipV="1">
            <a:off x="6754019" y="3561556"/>
            <a:ext cx="857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0" name="CaixaDeTexto 60">
            <a:extLst>
              <a:ext uri="{FF2B5EF4-FFF2-40B4-BE49-F238E27FC236}">
                <a16:creationId xmlns="" xmlns:a16="http://schemas.microsoft.com/office/drawing/2014/main" id="{12A4D6FE-DE4D-4A56-93EC-BDE46622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2847975"/>
            <a:ext cx="17287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400"/>
              <a:t>50% R Meticilina</a:t>
            </a:r>
          </a:p>
        </p:txBody>
      </p:sp>
      <p:sp>
        <p:nvSpPr>
          <p:cNvPr id="45111" name="TextBox 3">
            <a:extLst>
              <a:ext uri="{FF2B5EF4-FFF2-40B4-BE49-F238E27FC236}">
                <a16:creationId xmlns="" xmlns:a16="http://schemas.microsoft.com/office/drawing/2014/main" id="{DEF1759D-B76F-4529-8A5E-A3143E20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3200"/>
              <a:t>Resistência a antimicrobianos: linha de tempo</a:t>
            </a:r>
          </a:p>
        </p:txBody>
      </p:sp>
      <p:sp>
        <p:nvSpPr>
          <p:cNvPr id="45112" name="Text Box 12">
            <a:extLst>
              <a:ext uri="{FF2B5EF4-FFF2-40B4-BE49-F238E27FC236}">
                <a16:creationId xmlns="" xmlns:a16="http://schemas.microsoft.com/office/drawing/2014/main" id="{F2280BB2-0202-47C5-B004-E49B11DF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8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pt-BR" sz="1600" b="1">
                <a:solidFill>
                  <a:srgbClr val="224B50"/>
                </a:solidFill>
              </a:rPr>
              <a:t>Chambers HF. The changing epidemiology of </a:t>
            </a:r>
            <a:r>
              <a:rPr lang="en-US" altLang="pt-BR" sz="1600" b="1" i="1">
                <a:solidFill>
                  <a:srgbClr val="224B50"/>
                </a:solidFill>
              </a:rPr>
              <a:t>Staphylococcus aureus</a:t>
            </a:r>
            <a:r>
              <a:rPr lang="en-US" altLang="pt-BR" sz="1600" b="1">
                <a:solidFill>
                  <a:srgbClr val="224B50"/>
                </a:solidFill>
              </a:rPr>
              <a:t>? </a:t>
            </a:r>
          </a:p>
          <a:p>
            <a:pPr algn="r" eaLnBrk="1" hangingPunct="1"/>
            <a:r>
              <a:rPr lang="en-US" altLang="pt-BR" sz="1600" b="1">
                <a:solidFill>
                  <a:srgbClr val="224B50"/>
                </a:solidFill>
              </a:rPr>
              <a:t>Emerg Infect Dis, 2001; 7: 179-82.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029544D4-7E14-40C6-B5B6-AB37763230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175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="" xmlns:a16="http://schemas.microsoft.com/office/drawing/2014/main" id="{A7824E0A-C2BE-400C-B953-13F1660A0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>
                <a:solidFill>
                  <a:srgbClr val="CC0000"/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pt-BR" sz="3600">
                <a:solidFill>
                  <a:schemeClr val="tx1"/>
                </a:solidFill>
                <a:ea typeface="ＭＳ Ｐゴシック" panose="020B0600070205080204" pitchFamily="34" charset="-128"/>
              </a:rPr>
              <a:t>ethicillin-</a:t>
            </a:r>
            <a:r>
              <a:rPr lang="en-US" altLang="pt-BR" sz="3600">
                <a:solidFill>
                  <a:srgbClr val="CC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pt-BR" sz="3600">
                <a:solidFill>
                  <a:schemeClr val="tx1"/>
                </a:solidFill>
                <a:ea typeface="ＭＳ Ｐゴシック" panose="020B0600070205080204" pitchFamily="34" charset="-128"/>
              </a:rPr>
              <a:t>esistant </a:t>
            </a:r>
            <a:r>
              <a:rPr lang="en-US" altLang="pt-BR" sz="3600" i="1">
                <a:solidFill>
                  <a:srgbClr val="CC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pt-BR" sz="3600" i="1">
                <a:solidFill>
                  <a:schemeClr val="tx1"/>
                </a:solidFill>
                <a:ea typeface="ＭＳ Ｐゴシック" panose="020B0600070205080204" pitchFamily="34" charset="-128"/>
              </a:rPr>
              <a:t>taphylococcus </a:t>
            </a:r>
            <a:r>
              <a:rPr lang="en-US" altLang="pt-BR" sz="3600" i="1">
                <a:solidFill>
                  <a:srgbClr val="CC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pt-BR" sz="3600" i="1">
                <a:solidFill>
                  <a:schemeClr val="tx1"/>
                </a:solidFill>
                <a:ea typeface="ＭＳ Ｐゴシック" panose="020B0600070205080204" pitchFamily="34" charset="-128"/>
              </a:rPr>
              <a:t>ureus.</a:t>
            </a:r>
            <a:endParaRPr lang="en-US" altLang="pt-BR" sz="36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="" xmlns:a16="http://schemas.microsoft.com/office/drawing/2014/main" id="{A01049CC-C0F9-441D-8E49-F506B54E0E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182813"/>
            <a:ext cx="8229600" cy="4103687"/>
          </a:xfrm>
        </p:spPr>
        <p:txBody>
          <a:bodyPr/>
          <a:lstStyle/>
          <a:p>
            <a:pPr eaLnBrk="1" hangingPunct="1"/>
            <a:r>
              <a:rPr lang="en-US" altLang="pt-BR" sz="2000">
                <a:ea typeface="ＭＳ Ｐゴシック" panose="020B0600070205080204" pitchFamily="34" charset="-128"/>
              </a:rPr>
              <a:t>Alteração do receptor celular: PBP.</a:t>
            </a:r>
          </a:p>
          <a:p>
            <a:pPr lvl="1" eaLnBrk="1" hangingPunct="1"/>
            <a:r>
              <a:rPr lang="en-US" altLang="pt-BR" sz="1600">
                <a:ea typeface="ＭＳ Ｐゴシック" panose="020B0600070205080204" pitchFamily="34" charset="-128"/>
              </a:rPr>
              <a:t>Aquisição de um gene </a:t>
            </a:r>
            <a:r>
              <a:rPr lang="en-US" altLang="pt-BR" sz="1600" i="1">
                <a:ea typeface="ＭＳ Ｐゴシック" panose="020B0600070205080204" pitchFamily="34" charset="-128"/>
              </a:rPr>
              <a:t>mecA</a:t>
            </a:r>
            <a:r>
              <a:rPr lang="en-US" altLang="pt-BR" sz="1600">
                <a:ea typeface="ＭＳ Ｐゴシック" panose="020B0600070205080204" pitchFamily="34" charset="-128"/>
              </a:rPr>
              <a:t> a partir de estafilococos coagulase-negativa?</a:t>
            </a:r>
          </a:p>
          <a:p>
            <a:pPr lvl="1" eaLnBrk="1" hangingPunct="1">
              <a:buFontTx/>
              <a:buNone/>
            </a:pPr>
            <a:endParaRPr lang="en-US" altLang="pt-BR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pt-BR" sz="2000">
                <a:ea typeface="ＭＳ Ｐゴシック" panose="020B0600070205080204" pitchFamily="34" charset="-128"/>
              </a:rPr>
              <a:t>Vários eventos de surgimento</a:t>
            </a:r>
          </a:p>
          <a:p>
            <a:pPr lvl="1" eaLnBrk="1" hangingPunct="1"/>
            <a:r>
              <a:rPr lang="en-US" altLang="pt-BR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Inglaterra, 1961 – isolados </a:t>
            </a:r>
            <a:r>
              <a:rPr lang="en-US" altLang="en-US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antigos</a:t>
            </a:r>
            <a:r>
              <a:rPr lang="en-US" altLang="en-US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 – SCC</a:t>
            </a:r>
            <a:r>
              <a:rPr lang="en-US" altLang="ja-JP" sz="1600" i="1">
                <a:solidFill>
                  <a:srgbClr val="224B50"/>
                </a:solidFill>
                <a:ea typeface="ＭＳ Ｐゴシック" panose="020B0600070205080204" pitchFamily="34" charset="-128"/>
              </a:rPr>
              <a:t>mec</a:t>
            </a:r>
            <a:r>
              <a:rPr lang="en-US" altLang="ja-JP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 I.</a:t>
            </a:r>
          </a:p>
          <a:p>
            <a:pPr lvl="1" eaLnBrk="1" hangingPunct="1"/>
            <a:r>
              <a:rPr lang="en-US" altLang="pt-BR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Estados Unidos, 1980s – SCC</a:t>
            </a:r>
            <a:r>
              <a:rPr lang="en-US" altLang="pt-BR" sz="1600" i="1">
                <a:solidFill>
                  <a:srgbClr val="224B50"/>
                </a:solidFill>
                <a:ea typeface="ＭＳ Ｐゴシック" panose="020B0600070205080204" pitchFamily="34" charset="-128"/>
              </a:rPr>
              <a:t>mec </a:t>
            </a:r>
            <a:r>
              <a:rPr lang="en-US" altLang="pt-BR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II.</a:t>
            </a:r>
          </a:p>
          <a:p>
            <a:pPr lvl="1" eaLnBrk="1" hangingPunct="1"/>
            <a:r>
              <a:rPr lang="en-US" altLang="pt-BR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Brasil, 1990s – SCC</a:t>
            </a:r>
            <a:r>
              <a:rPr lang="en-US" altLang="pt-BR" sz="1600" i="1">
                <a:solidFill>
                  <a:srgbClr val="224B50"/>
                </a:solidFill>
                <a:ea typeface="ＭＳ Ｐゴシック" panose="020B0600070205080204" pitchFamily="34" charset="-128"/>
              </a:rPr>
              <a:t>mec </a:t>
            </a:r>
            <a:r>
              <a:rPr lang="en-US" altLang="pt-BR" sz="1600">
                <a:solidFill>
                  <a:srgbClr val="224B50"/>
                </a:solidFill>
                <a:ea typeface="ＭＳ Ｐゴシック" panose="020B0600070205080204" pitchFamily="34" charset="-128"/>
              </a:rPr>
              <a:t>III.</a:t>
            </a:r>
          </a:p>
          <a:p>
            <a:pPr lvl="1" eaLnBrk="1" hangingPunct="1"/>
            <a:r>
              <a:rPr lang="en-US" altLang="pt-BR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Diversos países, na comunidade, 1990s – SCC</a:t>
            </a:r>
            <a:r>
              <a:rPr lang="en-US" altLang="pt-BR" sz="1600" i="1">
                <a:solidFill>
                  <a:srgbClr val="FF0000"/>
                </a:solidFill>
                <a:ea typeface="ＭＳ Ｐゴシック" panose="020B0600070205080204" pitchFamily="34" charset="-128"/>
              </a:rPr>
              <a:t>mec </a:t>
            </a:r>
            <a:r>
              <a:rPr lang="en-US" altLang="pt-BR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IV.</a:t>
            </a:r>
          </a:p>
          <a:p>
            <a:pPr lvl="1" eaLnBrk="1" hangingPunct="1"/>
            <a:r>
              <a:rPr lang="en-US" altLang="pt-BR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Diversos países, na comunidade, 2000s – SCC</a:t>
            </a:r>
            <a:r>
              <a:rPr lang="en-US" altLang="pt-BR" sz="1600" i="1">
                <a:solidFill>
                  <a:srgbClr val="FF0000"/>
                </a:solidFill>
                <a:ea typeface="ＭＳ Ｐゴシック" panose="020B0600070205080204" pitchFamily="34" charset="-128"/>
              </a:rPr>
              <a:t>mec</a:t>
            </a:r>
            <a:r>
              <a:rPr lang="en-US" altLang="pt-BR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 V, VI, VII, etc…</a:t>
            </a:r>
          </a:p>
          <a:p>
            <a:pPr lvl="1" eaLnBrk="1" hangingPunct="1">
              <a:buFontTx/>
              <a:buNone/>
            </a:pPr>
            <a:endParaRPr lang="en-US" altLang="pt-BR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pt-BR" sz="2000">
                <a:ea typeface="ＭＳ Ｐゴシック" panose="020B0600070205080204" pitchFamily="34" charset="-128"/>
              </a:rPr>
              <a:t>Até a década e 1990 o MRSA era um problema de hospitais.</a:t>
            </a:r>
          </a:p>
          <a:p>
            <a:pPr eaLnBrk="1" hangingPunct="1"/>
            <a:r>
              <a:rPr lang="en-US" altLang="pt-BR" sz="2000">
                <a:ea typeface="ＭＳ Ｐゴシック" panose="020B0600070205080204" pitchFamily="34" charset="-128"/>
              </a:rPr>
              <a:t>A partir de então… </a:t>
            </a:r>
            <a:r>
              <a:rPr lang="en-US" altLang="pt-BR" sz="2000" i="1">
                <a:ea typeface="ＭＳ Ｐゴシック" panose="020B0600070205080204" pitchFamily="34" charset="-128"/>
              </a:rPr>
              <a:t>Community associated</a:t>
            </a:r>
            <a:r>
              <a:rPr lang="en-US" altLang="pt-BR" sz="2000">
                <a:ea typeface="ＭＳ Ｐゴシック" panose="020B0600070205080204" pitchFamily="34" charset="-128"/>
              </a:rPr>
              <a:t> (CA)-MRSA.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="" xmlns:a16="http://schemas.microsoft.com/office/drawing/2014/main" id="{FEAEA737-D660-4E94-9352-F11A0CC71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1000125"/>
            <a:ext cx="1828800" cy="666750"/>
          </a:xfrm>
          <a:prstGeom prst="rect">
            <a:avLst/>
          </a:prstGeom>
          <a:noFill/>
          <a:ln w="2540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3600">
                <a:solidFill>
                  <a:srgbClr val="CC0000"/>
                </a:solidFill>
              </a:rPr>
              <a:t>MRSA</a:t>
            </a:r>
          </a:p>
        </p:txBody>
      </p:sp>
      <p:sp>
        <p:nvSpPr>
          <p:cNvPr id="47108" name="Text Box 12">
            <a:extLst>
              <a:ext uri="{FF2B5EF4-FFF2-40B4-BE49-F238E27FC236}">
                <a16:creationId xmlns="" xmlns:a16="http://schemas.microsoft.com/office/drawing/2014/main" id="{A3AE373B-3598-4937-BE5D-59130EC3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8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pt-BR" sz="1600" b="1">
                <a:solidFill>
                  <a:srgbClr val="224B50"/>
                </a:solidFill>
              </a:rPr>
              <a:t>Chambers HF. The changing epidemiology of </a:t>
            </a:r>
            <a:r>
              <a:rPr lang="en-US" altLang="pt-BR" sz="1600" b="1" i="1">
                <a:solidFill>
                  <a:srgbClr val="224B50"/>
                </a:solidFill>
              </a:rPr>
              <a:t>Staphylococcus aureus</a:t>
            </a:r>
            <a:r>
              <a:rPr lang="en-US" altLang="pt-BR" sz="1600" b="1">
                <a:solidFill>
                  <a:srgbClr val="224B50"/>
                </a:solidFill>
              </a:rPr>
              <a:t>? </a:t>
            </a:r>
          </a:p>
          <a:p>
            <a:pPr algn="r" eaLnBrk="1" hangingPunct="1"/>
            <a:r>
              <a:rPr lang="en-US" altLang="pt-BR" sz="1600" b="1">
                <a:solidFill>
                  <a:srgbClr val="224B50"/>
                </a:solidFill>
              </a:rPr>
              <a:t>Emerg Infect Dis, 2001; 7: 179-82.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E87EEDA-BB05-4669-8FA7-1F8D271C1B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175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>
            <a:extLst>
              <a:ext uri="{FF2B5EF4-FFF2-40B4-BE49-F238E27FC236}">
                <a16:creationId xmlns="" xmlns:a16="http://schemas.microsoft.com/office/drawing/2014/main" id="{12499D1D-DBE6-4F91-8AA0-57BCB8134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602413"/>
            <a:ext cx="49672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pt-BR" sz="1400" b="1">
                <a:solidFill>
                  <a:srgbClr val="1F474C"/>
                </a:solidFill>
              </a:rPr>
              <a:t>http://www.sccmec.org/Pages/SCC_ClassificationEN.html</a:t>
            </a:r>
          </a:p>
        </p:txBody>
      </p:sp>
      <p:sp>
        <p:nvSpPr>
          <p:cNvPr id="15" name="CaixaDeTexto 2">
            <a:extLst>
              <a:ext uri="{FF2B5EF4-FFF2-40B4-BE49-F238E27FC236}">
                <a16:creationId xmlns="" xmlns:a16="http://schemas.microsoft.com/office/drawing/2014/main" id="{170B1A5E-55E6-43E4-A7D4-4553FCC5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0"/>
            <a:ext cx="4643437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TIPOS 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SCC</a:t>
            </a:r>
            <a:r>
              <a:rPr lang="pt-BR" sz="32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mec</a:t>
            </a:r>
            <a:endParaRPr lang="pt-BR" sz="3200" b="1" i="1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pt-BR" sz="2400" b="1" i="1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1">
            <a:extLst>
              <a:ext uri="{FF2B5EF4-FFF2-40B4-BE49-F238E27FC236}">
                <a16:creationId xmlns="" xmlns:a16="http://schemas.microsoft.com/office/drawing/2014/main" id="{B83D6B55-E275-459B-B37A-5455EFB8E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591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="" xmlns:a16="http://schemas.microsoft.com/office/drawing/2014/main" id="{88DAB62B-008D-4BC1-9C03-1B6EBCFB8F16}"/>
              </a:ext>
            </a:extLst>
          </p:cNvPr>
          <p:cNvSpPr>
            <a:spLocks/>
          </p:cNvSpPr>
          <p:nvPr/>
        </p:nvSpPr>
        <p:spPr bwMode="auto">
          <a:xfrm>
            <a:off x="4716463" y="260350"/>
            <a:ext cx="287337" cy="2376488"/>
          </a:xfrm>
          <a:prstGeom prst="rightBrace">
            <a:avLst>
              <a:gd name="adj1" fmla="val 8347"/>
              <a:gd name="adj2" fmla="val 50000"/>
            </a:avLst>
          </a:prstGeom>
          <a:noFill/>
          <a:ln w="2540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="" xmlns:a16="http://schemas.microsoft.com/office/drawing/2014/main" id="{F5150548-2DAE-428C-899E-0A2A1368B76D}"/>
              </a:ext>
            </a:extLst>
          </p:cNvPr>
          <p:cNvSpPr>
            <a:spLocks/>
          </p:cNvSpPr>
          <p:nvPr/>
        </p:nvSpPr>
        <p:spPr bwMode="auto">
          <a:xfrm>
            <a:off x="4643438" y="2852738"/>
            <a:ext cx="433387" cy="3671887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8134" name="TextBox 5">
            <a:extLst>
              <a:ext uri="{FF2B5EF4-FFF2-40B4-BE49-F238E27FC236}">
                <a16:creationId xmlns="" xmlns:a16="http://schemas.microsoft.com/office/drawing/2014/main" id="{97D6EDEE-FD22-46CB-A158-64B5EC4C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177925"/>
            <a:ext cx="295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2800"/>
              <a:t>HA - MRSA</a:t>
            </a:r>
          </a:p>
        </p:txBody>
      </p:sp>
      <p:sp>
        <p:nvSpPr>
          <p:cNvPr id="48135" name="TextBox 16">
            <a:extLst>
              <a:ext uri="{FF2B5EF4-FFF2-40B4-BE49-F238E27FC236}">
                <a16:creationId xmlns="" xmlns:a16="http://schemas.microsoft.com/office/drawing/2014/main" id="{A6BCCB1A-2348-4DD6-A0B7-FBEE38F0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292600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2800"/>
              <a:t>CA - MRSA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A43F0C66-A681-46D3-B310-E4EB72EC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8EC288-4D44-4606-83DE-83418552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t="11205" r="-324" b="7556"/>
          <a:stretch/>
        </p:blipFill>
        <p:spPr>
          <a:xfrm>
            <a:off x="0" y="1844824"/>
            <a:ext cx="9144000" cy="41764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C9FF9CA-6938-4C22-8C50-E4D4A51DA981}"/>
              </a:ext>
            </a:extLst>
          </p:cNvPr>
          <p:cNvSpPr txBox="1"/>
          <p:nvPr/>
        </p:nvSpPr>
        <p:spPr>
          <a:xfrm>
            <a:off x="4283968" y="644761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Boletim ANVISA, 2017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C835CB21-C9DF-4C6E-8745-5C613E2C2F85}"/>
              </a:ext>
            </a:extLst>
          </p:cNvPr>
          <p:cNvGrpSpPr/>
          <p:nvPr/>
        </p:nvGrpSpPr>
        <p:grpSpPr>
          <a:xfrm>
            <a:off x="0" y="4941168"/>
            <a:ext cx="3203848" cy="1784514"/>
            <a:chOff x="0" y="4941168"/>
            <a:chExt cx="3203848" cy="1784514"/>
          </a:xfrm>
        </p:grpSpPr>
        <p:sp>
          <p:nvSpPr>
            <p:cNvPr id="7" name="Balão de Fala: Oval 6">
              <a:extLst>
                <a:ext uri="{FF2B5EF4-FFF2-40B4-BE49-F238E27FC236}">
                  <a16:creationId xmlns="" xmlns:a16="http://schemas.microsoft.com/office/drawing/2014/main" id="{A310067E-42DF-478D-9DEC-EE7B254DC7A1}"/>
                </a:ext>
              </a:extLst>
            </p:cNvPr>
            <p:cNvSpPr/>
            <p:nvPr/>
          </p:nvSpPr>
          <p:spPr>
            <a:xfrm>
              <a:off x="1763688" y="4941168"/>
              <a:ext cx="936104" cy="1080120"/>
            </a:xfrm>
            <a:prstGeom prst="wedgeEllipseCallout">
              <a:avLst>
                <a:gd name="adj1" fmla="val -96808"/>
                <a:gd name="adj2" fmla="val 71906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3335AF5C-601B-4E72-B359-640E95B584F5}"/>
                </a:ext>
              </a:extLst>
            </p:cNvPr>
            <p:cNvSpPr txBox="1"/>
            <p:nvPr/>
          </p:nvSpPr>
          <p:spPr>
            <a:xfrm>
              <a:off x="0" y="6356350"/>
              <a:ext cx="3203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3º agente de Inf. Corr. </a:t>
              </a:r>
              <a:r>
                <a:rPr lang="pt-BR" dirty="0" err="1"/>
                <a:t>Sang</a:t>
              </a:r>
              <a:r>
                <a:rPr lang="pt-BR" dirty="0"/>
                <a:t>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8D8761E7-FFD7-46BC-93AC-CC7E1453502A}"/>
              </a:ext>
            </a:extLst>
          </p:cNvPr>
          <p:cNvGrpSpPr/>
          <p:nvPr/>
        </p:nvGrpSpPr>
        <p:grpSpPr>
          <a:xfrm>
            <a:off x="3465601" y="1209103"/>
            <a:ext cx="4052866" cy="2435921"/>
            <a:chOff x="3465601" y="1209103"/>
            <a:chExt cx="4052866" cy="2435921"/>
          </a:xfrm>
        </p:grpSpPr>
        <p:sp>
          <p:nvSpPr>
            <p:cNvPr id="9" name="Balão de Fala: Oval 8">
              <a:extLst>
                <a:ext uri="{FF2B5EF4-FFF2-40B4-BE49-F238E27FC236}">
                  <a16:creationId xmlns="" xmlns:a16="http://schemas.microsoft.com/office/drawing/2014/main" id="{FD8BED8E-ACF7-432E-B6E7-2E74BDD00081}"/>
                </a:ext>
              </a:extLst>
            </p:cNvPr>
            <p:cNvSpPr/>
            <p:nvPr/>
          </p:nvSpPr>
          <p:spPr>
            <a:xfrm>
              <a:off x="6372200" y="2996952"/>
              <a:ext cx="1146267" cy="648072"/>
            </a:xfrm>
            <a:prstGeom prst="wedgeEllipseCallout">
              <a:avLst>
                <a:gd name="adj1" fmla="val -108721"/>
                <a:gd name="adj2" fmla="val -25955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E5CE79BF-0430-4586-B40A-3202D5BBCBD3}"/>
                </a:ext>
              </a:extLst>
            </p:cNvPr>
            <p:cNvSpPr txBox="1"/>
            <p:nvPr/>
          </p:nvSpPr>
          <p:spPr>
            <a:xfrm>
              <a:off x="3465601" y="1209103"/>
              <a:ext cx="3203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De 36% a 58% são MRSA</a:t>
              </a:r>
            </a:p>
          </p:txBody>
        </p:sp>
      </p:grpSp>
      <p:pic>
        <p:nvPicPr>
          <p:cNvPr id="2050" name="Picture 2" descr="Resultado de imagem para brasil">
            <a:extLst>
              <a:ext uri="{FF2B5EF4-FFF2-40B4-BE49-F238E27FC236}">
                <a16:creationId xmlns="" xmlns:a16="http://schemas.microsoft.com/office/drawing/2014/main" id="{4283CB47-93F0-4F32-87FD-BF10FF2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" y="270917"/>
            <a:ext cx="1573907" cy="15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E6CA68B5-866D-45C0-BF52-21797274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BA215BA-0333-4092-845C-C1C6ACA1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633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B430E45-F56D-4AB2-8CAD-90B44BDF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937"/>
            <a:ext cx="2895600" cy="219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2C29B84-944E-4CE6-9DC2-59608CDF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6" y="1966986"/>
            <a:ext cx="7221073" cy="434131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5FFFD17D-D2C0-43E1-BECE-FC119E63AE62}"/>
              </a:ext>
            </a:extLst>
          </p:cNvPr>
          <p:cNvSpPr/>
          <p:nvPr/>
        </p:nvSpPr>
        <p:spPr>
          <a:xfrm>
            <a:off x="4031042" y="1888567"/>
            <a:ext cx="4655550" cy="4644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Idade</a:t>
            </a: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Gravidade da doença de base</a:t>
            </a: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Cateter venoso central</a:t>
            </a: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Ventilação Mecânica</a:t>
            </a: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Tempo de permanência no hospital.</a:t>
            </a: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Procedimentos invasivos.</a:t>
            </a:r>
          </a:p>
        </p:txBody>
      </p:sp>
    </p:spTree>
    <p:extLst>
      <p:ext uri="{BB962C8B-B14F-4D97-AF65-F5344CB8AC3E}">
        <p14:creationId xmlns:p14="http://schemas.microsoft.com/office/powerpoint/2010/main" val="3704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7ACB1488-3BB0-4718-82F1-A1584331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49F6124-E755-4E88-AA3D-DC912949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" y="8136"/>
            <a:ext cx="9123289" cy="14046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E1C98F2-2E0A-48DA-9BD0-C2256DA7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7" y="1393298"/>
            <a:ext cx="8413143" cy="7184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FA0F78E-B86E-444A-8D37-88A65DA40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" y="6574736"/>
            <a:ext cx="3676650" cy="295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F3C4CA1-D970-4477-B339-4DFF07D72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1" y="2111704"/>
            <a:ext cx="7175030" cy="422475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D427C351-4F4F-41A8-95CD-BAC3C15D0D7B}"/>
              </a:ext>
            </a:extLst>
          </p:cNvPr>
          <p:cNvGrpSpPr/>
          <p:nvPr/>
        </p:nvGrpSpPr>
        <p:grpSpPr>
          <a:xfrm>
            <a:off x="5725108" y="2871906"/>
            <a:ext cx="3240360" cy="3464555"/>
            <a:chOff x="5725108" y="2871906"/>
            <a:chExt cx="3240360" cy="3464555"/>
          </a:xfrm>
        </p:grpSpPr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290C35FE-4D02-450F-9E9E-6AFD089EF1A4}"/>
                </a:ext>
              </a:extLst>
            </p:cNvPr>
            <p:cNvSpPr txBox="1"/>
            <p:nvPr/>
          </p:nvSpPr>
          <p:spPr>
            <a:xfrm>
              <a:off x="5725108" y="2871906"/>
              <a:ext cx="3240360" cy="92333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Mortalidade em 90 dias</a:t>
              </a:r>
            </a:p>
            <a:p>
              <a:pPr algn="ctr"/>
              <a:r>
                <a:rPr lang="pt-BR" dirty="0"/>
                <a:t>Colonização: aumento 42%</a:t>
              </a:r>
            </a:p>
            <a:p>
              <a:pPr algn="ctr"/>
              <a:r>
                <a:rPr lang="pt-BR" dirty="0"/>
                <a:t>Infecção: aumento 153%</a:t>
              </a:r>
            </a:p>
          </p:txBody>
        </p:sp>
        <p:sp>
          <p:nvSpPr>
            <p:cNvPr id="9" name="Balão de Fala: Oval 8">
              <a:extLst>
                <a:ext uri="{FF2B5EF4-FFF2-40B4-BE49-F238E27FC236}">
                  <a16:creationId xmlns="" xmlns:a16="http://schemas.microsoft.com/office/drawing/2014/main" id="{94D0EFC3-FA69-4FF6-B037-3D8828AF21AE}"/>
                </a:ext>
              </a:extLst>
            </p:cNvPr>
            <p:cNvSpPr/>
            <p:nvPr/>
          </p:nvSpPr>
          <p:spPr>
            <a:xfrm>
              <a:off x="6553200" y="5618055"/>
              <a:ext cx="792088" cy="718406"/>
            </a:xfrm>
            <a:prstGeom prst="wedgeEllipseCallout">
              <a:avLst>
                <a:gd name="adj1" fmla="val 83614"/>
                <a:gd name="adj2" fmla="val -27287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117BC292-5C80-476D-A938-39B0A8D56525}"/>
              </a:ext>
            </a:extLst>
          </p:cNvPr>
          <p:cNvGrpSpPr/>
          <p:nvPr/>
        </p:nvGrpSpPr>
        <p:grpSpPr>
          <a:xfrm>
            <a:off x="1907668" y="2964241"/>
            <a:ext cx="3240360" cy="3411587"/>
            <a:chOff x="1907668" y="2964241"/>
            <a:chExt cx="3240360" cy="3411587"/>
          </a:xfrm>
        </p:grpSpPr>
        <p:sp>
          <p:nvSpPr>
            <p:cNvPr id="7" name="Balão de Fala: Oval 6">
              <a:extLst>
                <a:ext uri="{FF2B5EF4-FFF2-40B4-BE49-F238E27FC236}">
                  <a16:creationId xmlns="" xmlns:a16="http://schemas.microsoft.com/office/drawing/2014/main" id="{E6168A6F-FBC0-44E4-AFA5-527F8C033AEF}"/>
                </a:ext>
              </a:extLst>
            </p:cNvPr>
            <p:cNvSpPr/>
            <p:nvPr/>
          </p:nvSpPr>
          <p:spPr>
            <a:xfrm>
              <a:off x="2555776" y="5657422"/>
              <a:ext cx="792088" cy="718406"/>
            </a:xfrm>
            <a:prstGeom prst="wedgeEllipseCallout">
              <a:avLst>
                <a:gd name="adj1" fmla="val 83614"/>
                <a:gd name="adj2" fmla="val -27287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53758DD9-F590-4D03-A242-235221027F01}"/>
                </a:ext>
              </a:extLst>
            </p:cNvPr>
            <p:cNvSpPr txBox="1"/>
            <p:nvPr/>
          </p:nvSpPr>
          <p:spPr>
            <a:xfrm>
              <a:off x="1907668" y="2964241"/>
              <a:ext cx="3240360" cy="92333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Mortalidade em 30 dias</a:t>
              </a:r>
            </a:p>
            <a:p>
              <a:pPr algn="ctr"/>
              <a:r>
                <a:rPr lang="pt-BR" dirty="0"/>
                <a:t>Colonização: aumento 35%</a:t>
              </a:r>
            </a:p>
            <a:p>
              <a:pPr algn="ctr"/>
              <a:r>
                <a:rPr lang="pt-BR" dirty="0"/>
                <a:t>Infecção: aumento 177%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3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4C4432F3-BF08-4D53-AC00-EFADDFA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EEAF5C2-E601-481F-8517-C3B03D5E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414" cy="26553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25042BF-BA04-4A4A-AE9B-DF11209D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16832"/>
            <a:ext cx="3154929" cy="2546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E767E80-3855-4E77-B596-DE9B2AE7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744870"/>
            <a:ext cx="6880499" cy="404200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95762A1C-F153-49BF-A5C8-76B7F568F2A3}"/>
              </a:ext>
            </a:extLst>
          </p:cNvPr>
          <p:cNvCxnSpPr/>
          <p:nvPr/>
        </p:nvCxnSpPr>
        <p:spPr>
          <a:xfrm>
            <a:off x="2987824" y="5589240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49A5164-D39C-4B27-AE3B-667F268E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8D9C01F-037C-4A23-8359-D8E747D6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8460433" cy="14127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A5C82C0-AC00-4E51-85FA-84C8EBC8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" y="6589706"/>
            <a:ext cx="2470944" cy="24606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F162DF2-26A2-4D5D-9301-8DF77C355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157926"/>
              </p:ext>
            </p:extLst>
          </p:nvPr>
        </p:nvGraphicFramePr>
        <p:xfrm>
          <a:off x="755576" y="1735884"/>
          <a:ext cx="7560840" cy="421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08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49A5164-D39C-4B27-AE3B-667F268E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F162DF2-26A2-4D5D-9301-8DF77C355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426144"/>
              </p:ext>
            </p:extLst>
          </p:nvPr>
        </p:nvGraphicFramePr>
        <p:xfrm>
          <a:off x="755576" y="1735884"/>
          <a:ext cx="7560840" cy="421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A48BE9D-A9E6-4CD2-98FF-FB20129D8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384"/>
            <a:ext cx="8460431" cy="16332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B41295E-3DBF-4E70-9C1A-8E14DD349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85187"/>
            <a:ext cx="3553828" cy="2728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9779C98-BD58-41BB-8E77-86CE0A6F6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4479" y="2559044"/>
            <a:ext cx="6667284" cy="38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A354987A-C267-4294-9117-82044748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353276"/>
            <a:ext cx="2138455" cy="368200"/>
          </a:xfrm>
        </p:spPr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E7C0A3E-A5A1-4A70-AEDA-E6BAB2D8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2213444"/>
            <a:ext cx="8394920" cy="42127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22AD629-BE51-4CDB-9C17-2D7CB0A35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7" y="836712"/>
            <a:ext cx="823031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49A5164-D39C-4B27-AE3B-667F268E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8D9C01F-037C-4A23-8359-D8E747D6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8460433" cy="14127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A5C82C0-AC00-4E51-85FA-84C8EBC8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" y="6589706"/>
            <a:ext cx="2470944" cy="24606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F162DF2-26A2-4D5D-9301-8DF77C355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395663"/>
              </p:ext>
            </p:extLst>
          </p:nvPr>
        </p:nvGraphicFramePr>
        <p:xfrm>
          <a:off x="755576" y="1735884"/>
          <a:ext cx="7560840" cy="421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049D95B7-5DBD-4F6B-AC95-DCD9A0060D08}"/>
              </a:ext>
            </a:extLst>
          </p:cNvPr>
          <p:cNvSpPr/>
          <p:nvPr/>
        </p:nvSpPr>
        <p:spPr>
          <a:xfrm>
            <a:off x="2195736" y="3429000"/>
            <a:ext cx="59766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Quando: admissão e/ou regularmente?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2FD0E805-63D9-409D-9C29-A4D4B19C3DEE}"/>
              </a:ext>
            </a:extLst>
          </p:cNvPr>
          <p:cNvSpPr/>
          <p:nvPr/>
        </p:nvSpPr>
        <p:spPr>
          <a:xfrm>
            <a:off x="2194744" y="4341132"/>
            <a:ext cx="5976664" cy="6480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Como: microbiologia? métodos </a:t>
            </a:r>
            <a:r>
              <a:rPr lang="pt-BR" sz="2400" dirty="0" err="1"/>
              <a:t>moleculare</a:t>
            </a:r>
            <a:r>
              <a:rPr lang="pt-BR" sz="2400" dirty="0"/>
              <a:t>?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D13C1CA4-5E02-4E9C-B5CD-6F8EB419D405}"/>
              </a:ext>
            </a:extLst>
          </p:cNvPr>
          <p:cNvSpPr/>
          <p:nvPr/>
        </p:nvSpPr>
        <p:spPr>
          <a:xfrm>
            <a:off x="2204322" y="5253264"/>
            <a:ext cx="597666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Como manejar positividade?</a:t>
            </a:r>
          </a:p>
        </p:txBody>
      </p:sp>
    </p:spTree>
    <p:extLst>
      <p:ext uri="{BB962C8B-B14F-4D97-AF65-F5344CB8AC3E}">
        <p14:creationId xmlns:p14="http://schemas.microsoft.com/office/powerpoint/2010/main" val="6287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49A5164-D39C-4B27-AE3B-667F268E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8D9C01F-037C-4A23-8359-D8E747D6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8460433" cy="14127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A5C82C0-AC00-4E51-85FA-84C8EBC8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" y="6589706"/>
            <a:ext cx="2470944" cy="24606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F162DF2-26A2-4D5D-9301-8DF77C355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937958"/>
              </p:ext>
            </p:extLst>
          </p:nvPr>
        </p:nvGraphicFramePr>
        <p:xfrm>
          <a:off x="755576" y="1735884"/>
          <a:ext cx="7560840" cy="421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EF2C560D-6B9D-48ED-94DD-751CF86035CE}"/>
              </a:ext>
            </a:extLst>
          </p:cNvPr>
          <p:cNvSpPr/>
          <p:nvPr/>
        </p:nvSpPr>
        <p:spPr>
          <a:xfrm>
            <a:off x="2180793" y="1658099"/>
            <a:ext cx="6120680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Prática tradicional e amplamente aplicada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33808E32-D5DE-46CD-9AF2-10CF91566ACC}"/>
              </a:ext>
            </a:extLst>
          </p:cNvPr>
          <p:cNvSpPr/>
          <p:nvPr/>
        </p:nvSpPr>
        <p:spPr>
          <a:xfrm>
            <a:off x="2195736" y="4365105"/>
            <a:ext cx="6120680" cy="5760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Precauções ou quarto individual?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530677B2-F7A4-4E47-BE99-59B0DBA366E9}"/>
              </a:ext>
            </a:extLst>
          </p:cNvPr>
          <p:cNvSpPr/>
          <p:nvPr/>
        </p:nvSpPr>
        <p:spPr>
          <a:xfrm>
            <a:off x="2180793" y="2611935"/>
            <a:ext cx="6120680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 Bom racional teórico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9B8A532F-E4C7-4B0A-A60F-81051D889C57}"/>
              </a:ext>
            </a:extLst>
          </p:cNvPr>
          <p:cNvSpPr/>
          <p:nvPr/>
        </p:nvSpPr>
        <p:spPr>
          <a:xfrm>
            <a:off x="2195736" y="5322368"/>
            <a:ext cx="6120680" cy="5760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Eventos adversos das precauções</a:t>
            </a:r>
          </a:p>
        </p:txBody>
      </p:sp>
    </p:spTree>
    <p:extLst>
      <p:ext uri="{BB962C8B-B14F-4D97-AF65-F5344CB8AC3E}">
        <p14:creationId xmlns:p14="http://schemas.microsoft.com/office/powerpoint/2010/main" val="1657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49A5164-D39C-4B27-AE3B-667F268E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F162DF2-26A2-4D5D-9301-8DF77C355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263785"/>
              </p:ext>
            </p:extLst>
          </p:nvPr>
        </p:nvGraphicFramePr>
        <p:xfrm>
          <a:off x="755576" y="1735884"/>
          <a:ext cx="7560840" cy="421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3DBFB47-8055-4B7F-8A94-434B4C878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225"/>
            <a:ext cx="9144000" cy="17136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021E281-8250-44AC-AA2D-09A4DD84D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5" y="6620329"/>
            <a:ext cx="3209925" cy="21907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BF5BB605-9D9D-4D6F-9908-965522A1AFAB}"/>
              </a:ext>
            </a:extLst>
          </p:cNvPr>
          <p:cNvSpPr/>
          <p:nvPr/>
        </p:nvSpPr>
        <p:spPr>
          <a:xfrm>
            <a:off x="457200" y="1844824"/>
            <a:ext cx="8229600" cy="208823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Superfícies hospitalares são frequentemente contaminadas com MRSA e outros patógenos MDR.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Está bem demonstrado o papel do ambiente (especialmente superfícies de alto toque) na transmissão pessoa a pessoa do MRSA e outros.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Melhorias na desinfecção/limpeza de superfícies tem sido associadas a melhor controle de MDR em geral.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64740C92-BB68-4E4A-B545-CB20FC774755}"/>
              </a:ext>
            </a:extLst>
          </p:cNvPr>
          <p:cNvSpPr/>
          <p:nvPr/>
        </p:nvSpPr>
        <p:spPr>
          <a:xfrm>
            <a:off x="465651" y="5255984"/>
            <a:ext cx="8229600" cy="80223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Tecnologias no-</a:t>
            </a:r>
            <a:r>
              <a:rPr lang="pt-BR" dirty="0" err="1"/>
              <a:t>touch</a:t>
            </a:r>
            <a:r>
              <a:rPr lang="pt-BR" dirty="0"/>
              <a:t> são promissoras para o controle de infecção por MRSA, </a:t>
            </a:r>
            <a:r>
              <a:rPr lang="pt-BR" i="1" dirty="0"/>
              <a:t>C. </a:t>
            </a:r>
            <a:r>
              <a:rPr lang="pt-BR" i="1" dirty="0" err="1"/>
              <a:t>difficile</a:t>
            </a:r>
            <a:r>
              <a:rPr lang="pt-BR" i="1" dirty="0"/>
              <a:t> </a:t>
            </a:r>
            <a:r>
              <a:rPr lang="pt-BR" dirty="0"/>
              <a:t>e diversos outros patógenos-problema em serviços de saúde.</a:t>
            </a:r>
          </a:p>
        </p:txBody>
      </p:sp>
    </p:spTree>
    <p:extLst>
      <p:ext uri="{BB962C8B-B14F-4D97-AF65-F5344CB8AC3E}">
        <p14:creationId xmlns:p14="http://schemas.microsoft.com/office/powerpoint/2010/main" val="2241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49A5164-D39C-4B27-AE3B-667F268E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3902"/>
            <a:ext cx="2133600" cy="3651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fld id="{81E6B98E-B2FF-49C7-A399-9FD57F046161}" type="slidenum">
              <a:rPr lang="pt-BR" sz="1100" smtClean="0"/>
              <a:pPr algn="ctr">
                <a:defRPr/>
              </a:pPr>
              <a:t>23</a:t>
            </a:fld>
            <a:endParaRPr lang="pt-BR" sz="110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F162DF2-26A2-4D5D-9301-8DF77C355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12856"/>
              </p:ext>
            </p:extLst>
          </p:nvPr>
        </p:nvGraphicFramePr>
        <p:xfrm>
          <a:off x="755576" y="1735884"/>
          <a:ext cx="7560840" cy="421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09C2551-0A4B-47F6-9E0C-22898252B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4" y="44312"/>
            <a:ext cx="9144000" cy="18377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D573BEB-B54F-4AEE-9611-5C25FAD06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6525345"/>
            <a:ext cx="2399022" cy="2883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90A2020-FCFB-4E4D-BAA1-2840FCDBF9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4250"/>
          <a:stretch/>
        </p:blipFill>
        <p:spPr>
          <a:xfrm>
            <a:off x="5004048" y="1909263"/>
            <a:ext cx="4133889" cy="494604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CE3E90D-393E-4FF4-A6B0-7308D5410E38}"/>
              </a:ext>
            </a:extLst>
          </p:cNvPr>
          <p:cNvSpPr txBox="1"/>
          <p:nvPr/>
        </p:nvSpPr>
        <p:spPr>
          <a:xfrm>
            <a:off x="5270916" y="6427187"/>
            <a:ext cx="11521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Controle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379A52D-67AD-47E2-B098-550BACEFA866}"/>
              </a:ext>
            </a:extLst>
          </p:cNvPr>
          <p:cNvSpPr txBox="1"/>
          <p:nvPr/>
        </p:nvSpPr>
        <p:spPr>
          <a:xfrm>
            <a:off x="6509859" y="6427187"/>
            <a:ext cx="1408912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Direcionada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4DBA4067-AABE-4E13-8492-3DC24A10B724}"/>
              </a:ext>
            </a:extLst>
          </p:cNvPr>
          <p:cNvSpPr txBox="1"/>
          <p:nvPr/>
        </p:nvSpPr>
        <p:spPr>
          <a:xfrm>
            <a:off x="7985370" y="6427187"/>
            <a:ext cx="115256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Universal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7CAFBCBE-3BA9-4335-B34F-5A41448B1ED6}"/>
              </a:ext>
            </a:extLst>
          </p:cNvPr>
          <p:cNvSpPr txBox="1"/>
          <p:nvPr/>
        </p:nvSpPr>
        <p:spPr>
          <a:xfrm>
            <a:off x="1475656" y="57808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Banhos com clorexidina</a:t>
            </a:r>
          </a:p>
          <a:p>
            <a:r>
              <a:rPr lang="pt-BR" dirty="0" err="1"/>
              <a:t>Mupirocina</a:t>
            </a:r>
            <a:r>
              <a:rPr lang="pt-BR" dirty="0"/>
              <a:t> nasal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B08322FE-69BC-4BB7-8CD2-1DDE5128ACD0}"/>
              </a:ext>
            </a:extLst>
          </p:cNvPr>
          <p:cNvSpPr/>
          <p:nvPr/>
        </p:nvSpPr>
        <p:spPr>
          <a:xfrm>
            <a:off x="312149" y="4317790"/>
            <a:ext cx="2327014" cy="593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Rifampicina????</a:t>
            </a:r>
          </a:p>
        </p:txBody>
      </p:sp>
    </p:spTree>
    <p:extLst>
      <p:ext uri="{BB962C8B-B14F-4D97-AF65-F5344CB8AC3E}">
        <p14:creationId xmlns:p14="http://schemas.microsoft.com/office/powerpoint/2010/main" val="7753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41B6BB5A-A9F6-429B-B549-41AD70A1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DD80989-CB25-4501-A869-008C1C2B5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18233"/>
            <a:ext cx="7524750" cy="762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DC6887E-2989-483A-8564-5E44580C8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9657"/>
            <a:ext cx="3735145" cy="263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FD70BFE-5C26-4730-B735-20E3B00C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052736"/>
            <a:ext cx="7632848" cy="5057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215AC7D-F9C3-4D88-89C8-ACD2D2D9C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361" y="2348880"/>
            <a:ext cx="1036599" cy="10365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35858C8-B2B8-4927-93B8-3F1AEAEB4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759" y="2348879"/>
            <a:ext cx="1036599" cy="10365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021EA12-E02A-4B3D-A097-1D8761A69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253" y="5013176"/>
            <a:ext cx="103659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6557BAFC-E5F0-4664-A6D3-5D41EE9D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E107CB4-0AE8-43EE-94A7-B6D23B69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" y="740459"/>
            <a:ext cx="8230313" cy="12497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0DB4C05-DCC7-403E-A0DA-4DA6255F1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844824"/>
            <a:ext cx="9144000" cy="43505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40ABA16-7CE1-4FD8-81A3-A5B0DC1A7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6" y="6603826"/>
            <a:ext cx="2819400" cy="2095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A6C75CE-105E-4063-B711-035F0672F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6611937"/>
            <a:ext cx="2371725" cy="2190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030F119-8330-4F0D-B8D3-2468C0B636DA}"/>
              </a:ext>
            </a:extLst>
          </p:cNvPr>
          <p:cNvSpPr/>
          <p:nvPr/>
        </p:nvSpPr>
        <p:spPr>
          <a:xfrm>
            <a:off x="899592" y="4653136"/>
            <a:ext cx="2819400" cy="154223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3ACE54C6-C792-464B-A6F6-C3524A35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781A50D-8925-492D-9E10-56A6335C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57" y="1553999"/>
            <a:ext cx="6454911" cy="4892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304A577-C697-496B-9AD8-A1B33CF2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4" y="764704"/>
            <a:ext cx="8413209" cy="8108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CE88BB4-E4BB-4EDC-B321-301599BE2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6" y="6603826"/>
            <a:ext cx="2819400" cy="2095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0331A16-09C6-4CD5-9155-653585519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6611937"/>
            <a:ext cx="2371725" cy="219075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="" xmlns:a16="http://schemas.microsoft.com/office/drawing/2014/main" id="{0AD67425-F985-4364-85B4-A939E01F0EB7}"/>
              </a:ext>
            </a:extLst>
          </p:cNvPr>
          <p:cNvSpPr/>
          <p:nvPr/>
        </p:nvSpPr>
        <p:spPr>
          <a:xfrm>
            <a:off x="365394" y="1988840"/>
            <a:ext cx="5214718" cy="8108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Infecção de Corrente Sanguínea associada a CVC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="" xmlns:a16="http://schemas.microsoft.com/office/drawing/2014/main" id="{A4EA0B3C-962D-4073-ADE4-49D0342F590C}"/>
              </a:ext>
            </a:extLst>
          </p:cNvPr>
          <p:cNvSpPr/>
          <p:nvPr/>
        </p:nvSpPr>
        <p:spPr>
          <a:xfrm>
            <a:off x="365394" y="4036664"/>
            <a:ext cx="5214718" cy="81083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Infecção de Sítio Cirúrgico associada a próteses</a:t>
            </a:r>
          </a:p>
        </p:txBody>
      </p:sp>
    </p:spTree>
    <p:extLst>
      <p:ext uri="{BB962C8B-B14F-4D97-AF65-F5344CB8AC3E}">
        <p14:creationId xmlns:p14="http://schemas.microsoft.com/office/powerpoint/2010/main" val="22148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A43F0C66-A681-46D3-B310-E4EB72EC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8EC288-4D44-4606-83DE-83418552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t="11205" r="-324" b="7556"/>
          <a:stretch/>
        </p:blipFill>
        <p:spPr>
          <a:xfrm>
            <a:off x="0" y="1844824"/>
            <a:ext cx="9144000" cy="41764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C9FF9CA-6938-4C22-8C50-E4D4A51DA981}"/>
              </a:ext>
            </a:extLst>
          </p:cNvPr>
          <p:cNvSpPr txBox="1"/>
          <p:nvPr/>
        </p:nvSpPr>
        <p:spPr>
          <a:xfrm>
            <a:off x="4283968" y="644761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Boletim ANVISA, 2017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AE1864E2-C61B-41DE-8EE0-DBE01F05A3A1}"/>
              </a:ext>
            </a:extLst>
          </p:cNvPr>
          <p:cNvGrpSpPr/>
          <p:nvPr/>
        </p:nvGrpSpPr>
        <p:grpSpPr>
          <a:xfrm>
            <a:off x="310914" y="4797152"/>
            <a:ext cx="3203848" cy="2000539"/>
            <a:chOff x="310914" y="4797152"/>
            <a:chExt cx="3203848" cy="2000539"/>
          </a:xfrm>
        </p:grpSpPr>
        <p:sp>
          <p:nvSpPr>
            <p:cNvPr id="7" name="Balão de Fala: Oval 6">
              <a:extLst>
                <a:ext uri="{FF2B5EF4-FFF2-40B4-BE49-F238E27FC236}">
                  <a16:creationId xmlns="" xmlns:a16="http://schemas.microsoft.com/office/drawing/2014/main" id="{A310067E-42DF-478D-9DEC-EE7B254DC7A1}"/>
                </a:ext>
              </a:extLst>
            </p:cNvPr>
            <p:cNvSpPr/>
            <p:nvPr/>
          </p:nvSpPr>
          <p:spPr>
            <a:xfrm>
              <a:off x="755576" y="4797152"/>
              <a:ext cx="936104" cy="1080120"/>
            </a:xfrm>
            <a:prstGeom prst="wedgeEllipseCallout">
              <a:avLst>
                <a:gd name="adj1" fmla="val -64734"/>
                <a:gd name="adj2" fmla="val 8833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3335AF5C-601B-4E72-B359-640E95B584F5}"/>
                </a:ext>
              </a:extLst>
            </p:cNvPr>
            <p:cNvSpPr txBox="1"/>
            <p:nvPr/>
          </p:nvSpPr>
          <p:spPr>
            <a:xfrm>
              <a:off x="310914" y="6428359"/>
              <a:ext cx="3203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1º agente de Inf. Corr. </a:t>
              </a:r>
              <a:r>
                <a:rPr lang="pt-BR" dirty="0" err="1"/>
                <a:t>Sang</a:t>
              </a:r>
              <a:r>
                <a:rPr lang="pt-BR" dirty="0"/>
                <a:t>.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263B1D64-D8FB-4084-959A-15BCA2AA0BDA}"/>
              </a:ext>
            </a:extLst>
          </p:cNvPr>
          <p:cNvGrpSpPr/>
          <p:nvPr/>
        </p:nvGrpSpPr>
        <p:grpSpPr>
          <a:xfrm>
            <a:off x="3530684" y="836712"/>
            <a:ext cx="4851879" cy="2448272"/>
            <a:chOff x="3530684" y="836712"/>
            <a:chExt cx="4851879" cy="2448272"/>
          </a:xfrm>
        </p:grpSpPr>
        <p:sp>
          <p:nvSpPr>
            <p:cNvPr id="9" name="Balão de Fala: Oval 8">
              <a:extLst>
                <a:ext uri="{FF2B5EF4-FFF2-40B4-BE49-F238E27FC236}">
                  <a16:creationId xmlns="" xmlns:a16="http://schemas.microsoft.com/office/drawing/2014/main" id="{FD8BED8E-ACF7-432E-B6E7-2E74BDD00081}"/>
                </a:ext>
              </a:extLst>
            </p:cNvPr>
            <p:cNvSpPr/>
            <p:nvPr/>
          </p:nvSpPr>
          <p:spPr>
            <a:xfrm>
              <a:off x="7236296" y="2636912"/>
              <a:ext cx="1146267" cy="648072"/>
            </a:xfrm>
            <a:prstGeom prst="wedgeEllipseCallout">
              <a:avLst>
                <a:gd name="adj1" fmla="val -108721"/>
                <a:gd name="adj2" fmla="val -25955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E5CE79BF-0430-4586-B40A-3202D5BBCBD3}"/>
                </a:ext>
              </a:extLst>
            </p:cNvPr>
            <p:cNvSpPr txBox="1"/>
            <p:nvPr/>
          </p:nvSpPr>
          <p:spPr>
            <a:xfrm>
              <a:off x="3530684" y="836712"/>
              <a:ext cx="3203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&gt;70% resistentes à </a:t>
              </a:r>
              <a:r>
                <a:rPr lang="pt-BR" dirty="0" err="1"/>
                <a:t>meticilina</a:t>
              </a:r>
              <a:endParaRPr lang="pt-BR" dirty="0"/>
            </a:p>
          </p:txBody>
        </p:sp>
      </p:grpSp>
      <p:pic>
        <p:nvPicPr>
          <p:cNvPr id="2050" name="Picture 2" descr="Resultado de imagem para brasil">
            <a:extLst>
              <a:ext uri="{FF2B5EF4-FFF2-40B4-BE49-F238E27FC236}">
                <a16:creationId xmlns="" xmlns:a16="http://schemas.microsoft.com/office/drawing/2014/main" id="{4283CB47-93F0-4F32-87FD-BF10FF2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" y="270917"/>
            <a:ext cx="1573907" cy="15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03F3881A-52E9-4728-A238-A177D5B0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645AE81-DE5E-422B-860B-FBD12A95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2042" cy="18187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82DB570-9E0A-4378-A9CB-8F55DE4D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937"/>
            <a:ext cx="3743325" cy="219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F7EC45A-C7F4-40B6-81E3-448B12C75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52606"/>
            <a:ext cx="4104456" cy="395057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461C0395-536A-4894-9F6B-5626E3550416}"/>
              </a:ext>
            </a:extLst>
          </p:cNvPr>
          <p:cNvSpPr/>
          <p:nvPr/>
        </p:nvSpPr>
        <p:spPr>
          <a:xfrm>
            <a:off x="4716016" y="2052606"/>
            <a:ext cx="3960440" cy="382466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Em Infecções da Corrente Sanguínea, a mortalidade está associada à retenção do cateter, e não à terapia.</a:t>
            </a:r>
          </a:p>
        </p:txBody>
      </p:sp>
    </p:spTree>
    <p:extLst>
      <p:ext uri="{BB962C8B-B14F-4D97-AF65-F5344CB8AC3E}">
        <p14:creationId xmlns:p14="http://schemas.microsoft.com/office/powerpoint/2010/main" val="33805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58024770-4DBA-408E-B979-41DE78B2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DC91355-23F1-4CA8-BEB1-75E57E91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782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3859680-1C8B-44FF-B844-5A1CD028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8912"/>
            <a:ext cx="3228975" cy="314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7267867-4D4B-4F3F-9B0B-3A891B916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00808"/>
            <a:ext cx="8599232" cy="20882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0F534D2-AA41-4581-AE11-A060865BA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59" y="3779840"/>
            <a:ext cx="4751041" cy="23064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7D67655-DA2E-4357-BAEF-6E67D5AFE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793118"/>
            <a:ext cx="3520287" cy="22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="" xmlns:a16="http://schemas.microsoft.com/office/drawing/2014/main" id="{6AF371FE-2794-40FD-B680-9498DC95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6625"/>
            <a:ext cx="352425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="" xmlns:a16="http://schemas.microsoft.com/office/drawing/2014/main" id="{982A553B-811F-4F5A-9FCD-5440E401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4225"/>
            <a:ext cx="2576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B47DD9-27E5-465F-BA37-B1CBC69A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73688"/>
            <a:ext cx="54737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2800" i="1">
                <a:solidFill>
                  <a:srgbClr val="1F474C"/>
                </a:solidFill>
              </a:rPr>
              <a:t>Staphilé </a:t>
            </a:r>
            <a:r>
              <a:rPr lang="en-US" altLang="pt-BR" sz="2800">
                <a:solidFill>
                  <a:srgbClr val="1F474C"/>
                </a:solidFill>
              </a:rPr>
              <a:t>(gr.) = cachos de uva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D4BDD69-23A7-44C5-B6FF-506E9F92F3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453188"/>
            <a:ext cx="9144000" cy="0"/>
          </a:xfrm>
          <a:prstGeom prst="line">
            <a:avLst/>
          </a:prstGeom>
          <a:noFill/>
          <a:ln w="3175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8">
            <a:extLst>
              <a:ext uri="{FF2B5EF4-FFF2-40B4-BE49-F238E27FC236}">
                <a16:creationId xmlns="" xmlns:a16="http://schemas.microsoft.com/office/drawing/2014/main" id="{91F0ED66-1CD2-4D1C-80D7-4A089829B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pt-BR" sz="1600" b="1">
                <a:solidFill>
                  <a:srgbClr val="1F474C"/>
                </a:solidFill>
              </a:rPr>
              <a:t>Ogston A. Micrococcus poisoning. J Anat Physiol (London); 1883:17:24–58.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79C5E37-86AF-44D5-A105-D0DDAD21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775708"/>
            <a:ext cx="8230313" cy="118882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5499F90-7E95-4D6D-8BE6-D60866AF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EB1F22-8D3E-4F52-8A8E-46D661D8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preventivas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D3F52DFA-5BB2-4014-9374-7DBF4920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="" xmlns:a16="http://schemas.microsoft.com/office/drawing/2014/main" id="{4E008E94-BBFB-443A-9133-E369684BF234}"/>
              </a:ext>
            </a:extLst>
          </p:cNvPr>
          <p:cNvSpPr/>
          <p:nvPr/>
        </p:nvSpPr>
        <p:spPr>
          <a:xfrm>
            <a:off x="457200" y="2420888"/>
            <a:ext cx="45468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Higiene das mãos?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="" xmlns:a16="http://schemas.microsoft.com/office/drawing/2014/main" id="{F282BAEA-8FDF-4C37-B204-1240CD0E5ACD}"/>
              </a:ext>
            </a:extLst>
          </p:cNvPr>
          <p:cNvSpPr/>
          <p:nvPr/>
        </p:nvSpPr>
        <p:spPr>
          <a:xfrm>
            <a:off x="457200" y="3709954"/>
            <a:ext cx="4546848" cy="10081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Precauções de contato?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="" xmlns:a16="http://schemas.microsoft.com/office/drawing/2014/main" id="{07C22C47-2D88-4D72-9E58-CB30B52CE2CD}"/>
              </a:ext>
            </a:extLst>
          </p:cNvPr>
          <p:cNvSpPr/>
          <p:nvPr/>
        </p:nvSpPr>
        <p:spPr>
          <a:xfrm>
            <a:off x="463578" y="4999020"/>
            <a:ext cx="4546848" cy="10081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Prevenção de infecções cirúrgicas e ICS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DF0EFD8-7D7D-406D-8C90-BBF5894C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365528"/>
            <a:ext cx="1036599" cy="10365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B2CBF10-73F0-4220-971A-B9444A55B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25"/>
          <a:stretch/>
        </p:blipFill>
        <p:spPr>
          <a:xfrm>
            <a:off x="5411263" y="3554544"/>
            <a:ext cx="1277456" cy="1231787"/>
          </a:xfrm>
          <a:prstGeom prst="rect">
            <a:avLst/>
          </a:prstGeom>
        </p:spPr>
      </p:pic>
      <p:pic>
        <p:nvPicPr>
          <p:cNvPr id="15362" name="Picture 2" descr="Resultado de imagem para nÃ£o">
            <a:extLst>
              <a:ext uri="{FF2B5EF4-FFF2-40B4-BE49-F238E27FC236}">
                <a16:creationId xmlns="" xmlns:a16="http://schemas.microsoft.com/office/drawing/2014/main" id="{096BE4D3-AC46-4B5A-A7E6-D95E79C4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35825" y="4944141"/>
            <a:ext cx="1453380" cy="13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EADDD1B-1441-469F-8A1D-2CADA5994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6" y="6603826"/>
            <a:ext cx="2819400" cy="2095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C9BE1CA2-4CA8-427C-A20A-DADFD9762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6611937"/>
            <a:ext cx="23717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8F38D087-FD3B-40B0-BE19-165086D6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B26FDCE-43C5-4CAE-8C08-B7D3ED36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620688"/>
            <a:ext cx="8230313" cy="16094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59D1C8F-BDBA-4702-B55A-9EF44E2B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144000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6D18C802-3D54-466E-B5C6-77994990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E93BA78-BFF3-4ED8-9E23-C33CF705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60" y="2222894"/>
            <a:ext cx="5526325" cy="43241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808A1F9-4D99-42F5-9896-0AF59A48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1" y="19202"/>
            <a:ext cx="5010150" cy="2514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C54C1AA-2EA4-4D41-A166-824E01944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0" y="6523909"/>
            <a:ext cx="2933700" cy="228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5CAC563-55CA-42C9-B71E-A0BE860C9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15" y="2568014"/>
            <a:ext cx="2478782" cy="16165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524F65B-B6CF-43B5-8FB6-339388D29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15" y="4324199"/>
            <a:ext cx="2478782" cy="17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:\cmcbf_temp\chicken.gif">
            <a:extLst>
              <a:ext uri="{FF2B5EF4-FFF2-40B4-BE49-F238E27FC236}">
                <a16:creationId xmlns="" xmlns:a16="http://schemas.microsoft.com/office/drawing/2014/main" id="{A8741071-31B9-4D1B-BC4E-FDD659B9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381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3" descr="F:\cmcbf_temp\food.jpg">
            <a:extLst>
              <a:ext uri="{FF2B5EF4-FFF2-40B4-BE49-F238E27FC236}">
                <a16:creationId xmlns="" xmlns:a16="http://schemas.microsoft.com/office/drawing/2014/main" id="{C93F5628-E88B-4AFF-92B7-95DDE1D2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2" y="890585"/>
            <a:ext cx="20558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c:\Arquivos de programas\Arquivos comuns\Microsoft Shared\Clipart\cagcat50\PE02364_.wmf">
            <a:extLst>
              <a:ext uri="{FF2B5EF4-FFF2-40B4-BE49-F238E27FC236}">
                <a16:creationId xmlns="" xmlns:a16="http://schemas.microsoft.com/office/drawing/2014/main" id="{5CCE8834-49B9-4CB4-AAC2-0D64479F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c:\Arquivos de programas\Arquivos comuns\Microsoft Shared\Clipart\cagcat50\BD05552_.WMF">
            <a:extLst>
              <a:ext uri="{FF2B5EF4-FFF2-40B4-BE49-F238E27FC236}">
                <a16:creationId xmlns="" xmlns:a16="http://schemas.microsoft.com/office/drawing/2014/main" id="{DE1EA26B-EFCC-404D-AA30-7E4FFB05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6955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c:\Arquivos de programas\Arquivos comuns\Microsoft Shared\Clipart\cagcat50\PE02364_.wmf">
            <a:extLst>
              <a:ext uri="{FF2B5EF4-FFF2-40B4-BE49-F238E27FC236}">
                <a16:creationId xmlns="" xmlns:a16="http://schemas.microsoft.com/office/drawing/2014/main" id="{F8A1900C-9274-4657-87DD-46C05621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295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c:\Arquivos de programas\Arquivos comuns\Microsoft Shared\Clipart\cagcat50\PE02364_.wmf">
            <a:extLst>
              <a:ext uri="{FF2B5EF4-FFF2-40B4-BE49-F238E27FC236}">
                <a16:creationId xmlns="" xmlns:a16="http://schemas.microsoft.com/office/drawing/2014/main" id="{C790AFB9-9708-44FE-A843-E9A58B7C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1295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c:\Arquivos de programas\Arquivos comuns\Microsoft Shared\Clipart\cagcat50\PE02364_.wmf">
            <a:extLst>
              <a:ext uri="{FF2B5EF4-FFF2-40B4-BE49-F238E27FC236}">
                <a16:creationId xmlns="" xmlns:a16="http://schemas.microsoft.com/office/drawing/2014/main" id="{0817AF09-9792-440C-8FBA-F1D4152C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1295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9" descr="c:\Arquivos de programas\Arquivos comuns\Microsoft Shared\Clipart\cagcat50\PE02364_.wmf">
            <a:extLst>
              <a:ext uri="{FF2B5EF4-FFF2-40B4-BE49-F238E27FC236}">
                <a16:creationId xmlns="" xmlns:a16="http://schemas.microsoft.com/office/drawing/2014/main" id="{6674F929-F4C2-4E8A-B37C-A82F4B8B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1788"/>
            <a:ext cx="12954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0586" name="AutoShape 10">
            <a:extLst>
              <a:ext uri="{FF2B5EF4-FFF2-40B4-BE49-F238E27FC236}">
                <a16:creationId xmlns="" xmlns:a16="http://schemas.microsoft.com/office/drawing/2014/main" id="{1C93D6AE-F7A1-432B-916D-06B1F547D762}"/>
              </a:ext>
            </a:extLst>
          </p:cNvPr>
          <p:cNvCxnSpPr>
            <a:cxnSpLocks noChangeShapeType="1"/>
            <a:endCxn id="39938" idx="0"/>
          </p:cNvCxnSpPr>
          <p:nvPr/>
        </p:nvCxnSpPr>
        <p:spPr bwMode="auto">
          <a:xfrm flipV="1">
            <a:off x="2181225" y="890585"/>
            <a:ext cx="3848894" cy="290516"/>
          </a:xfrm>
          <a:prstGeom prst="curvedConnector4">
            <a:avLst>
              <a:gd name="adj1" fmla="val 36647"/>
              <a:gd name="adj2" fmla="val 178688"/>
            </a:avLst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0587" name="AutoShape 11">
            <a:extLst>
              <a:ext uri="{FF2B5EF4-FFF2-40B4-BE49-F238E27FC236}">
                <a16:creationId xmlns="" xmlns:a16="http://schemas.microsoft.com/office/drawing/2014/main" id="{F8C673A8-252A-45D0-9E43-6EC6682D87C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61013" y="2003425"/>
            <a:ext cx="550862" cy="242888"/>
          </a:xfrm>
          <a:prstGeom prst="curvedConnector3">
            <a:avLst>
              <a:gd name="adj1" fmla="val 49856"/>
            </a:avLst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0588" name="AutoShape 12">
            <a:extLst>
              <a:ext uri="{FF2B5EF4-FFF2-40B4-BE49-F238E27FC236}">
                <a16:creationId xmlns="" xmlns:a16="http://schemas.microsoft.com/office/drawing/2014/main" id="{186CAC64-CA92-4F6E-BB68-8907C6F0BC9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905000" y="2705100"/>
            <a:ext cx="2705100" cy="803275"/>
          </a:xfrm>
          <a:prstGeom prst="curvedConnector4">
            <a:avLst>
              <a:gd name="adj1" fmla="val 28171"/>
              <a:gd name="adj2" fmla="val 128458"/>
            </a:avLst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0589" name="AutoShape 13">
            <a:extLst>
              <a:ext uri="{FF2B5EF4-FFF2-40B4-BE49-F238E27FC236}">
                <a16:creationId xmlns="" xmlns:a16="http://schemas.microsoft.com/office/drawing/2014/main" id="{1CE5F3A2-FD36-4E2F-B1FE-5F521FEE12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85850" y="4552950"/>
            <a:ext cx="723900" cy="9144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0590" name="AutoShape 14">
            <a:extLst>
              <a:ext uri="{FF2B5EF4-FFF2-40B4-BE49-F238E27FC236}">
                <a16:creationId xmlns="" xmlns:a16="http://schemas.microsoft.com/office/drawing/2014/main" id="{DD9B6139-BF0A-428F-96FB-57352C1E22C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847850" y="4705350"/>
            <a:ext cx="723900" cy="6096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0591" name="AutoShape 15">
            <a:extLst>
              <a:ext uri="{FF2B5EF4-FFF2-40B4-BE49-F238E27FC236}">
                <a16:creationId xmlns="" xmlns:a16="http://schemas.microsoft.com/office/drawing/2014/main" id="{415D01D2-C010-42B4-95C6-C6742AEA55B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47950" y="3905250"/>
            <a:ext cx="723900" cy="2209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0592" name="AutoShape 16">
            <a:extLst>
              <a:ext uri="{FF2B5EF4-FFF2-40B4-BE49-F238E27FC236}">
                <a16:creationId xmlns="" xmlns:a16="http://schemas.microsoft.com/office/drawing/2014/main" id="{AE50497A-217F-4D86-93D0-6AE06F990CA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447256" y="3105944"/>
            <a:ext cx="725488" cy="3810000"/>
          </a:xfrm>
          <a:prstGeom prst="bentConnector3">
            <a:avLst>
              <a:gd name="adj1" fmla="val 49889"/>
            </a:avLst>
          </a:prstGeom>
          <a:noFill/>
          <a:ln w="19050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0593" name="Text Box 17">
            <a:extLst>
              <a:ext uri="{FF2B5EF4-FFF2-40B4-BE49-F238E27FC236}">
                <a16:creationId xmlns="" xmlns:a16="http://schemas.microsoft.com/office/drawing/2014/main" id="{3EDDFE9F-B832-4EBA-A2F4-36D88C0F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19200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2000" b="1"/>
              <a:t>Enterococos resistentes à Vancomicina</a:t>
            </a:r>
          </a:p>
        </p:txBody>
      </p:sp>
      <p:sp>
        <p:nvSpPr>
          <p:cNvPr id="280594" name="Text Box 18">
            <a:extLst>
              <a:ext uri="{FF2B5EF4-FFF2-40B4-BE49-F238E27FC236}">
                <a16:creationId xmlns="" xmlns:a16="http://schemas.microsoft.com/office/drawing/2014/main" id="{6A02C253-9B71-4F96-8B68-F93896E3BED3}"/>
              </a:ext>
            </a:extLst>
          </p:cNvPr>
          <p:cNvSpPr txBox="1">
            <a:spLocks noChangeArrowheads="1"/>
          </p:cNvSpPr>
          <p:nvPr/>
        </p:nvSpPr>
        <p:spPr bwMode="auto">
          <a:xfrm rot="-5419305">
            <a:off x="-296862" y="982662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b="1">
                <a:solidFill>
                  <a:srgbClr val="A50021"/>
                </a:solidFill>
                <a:latin typeface="Arial" charset="0"/>
                <a:ea typeface="ＭＳ Ｐゴシック" charset="0"/>
              </a:rPr>
              <a:t>Avoparcina</a:t>
            </a:r>
          </a:p>
        </p:txBody>
      </p:sp>
      <p:sp>
        <p:nvSpPr>
          <p:cNvPr id="280595" name="Text Box 19">
            <a:extLst>
              <a:ext uri="{FF2B5EF4-FFF2-40B4-BE49-F238E27FC236}">
                <a16:creationId xmlns="" xmlns:a16="http://schemas.microsoft.com/office/drawing/2014/main" id="{B900363E-6E71-4897-BEFC-BE8DE1F507DB}"/>
              </a:ext>
            </a:extLst>
          </p:cNvPr>
          <p:cNvSpPr txBox="1">
            <a:spLocks noChangeArrowheads="1"/>
          </p:cNvSpPr>
          <p:nvPr/>
        </p:nvSpPr>
        <p:spPr bwMode="auto">
          <a:xfrm rot="-19305">
            <a:off x="6713538" y="5380038"/>
            <a:ext cx="2201862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pt-BR" altLang="pt-BR" sz="2000" b="1">
                <a:solidFill>
                  <a:srgbClr val="A50021"/>
                </a:solidFill>
              </a:rPr>
              <a:t>Vancomicina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pt-BR" altLang="pt-BR" sz="2000" b="1">
                <a:solidFill>
                  <a:srgbClr val="A50021"/>
                </a:solidFill>
              </a:rPr>
              <a:t>Cef. 3a. Geração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pt-BR" altLang="pt-BR" sz="2000" b="1">
                <a:solidFill>
                  <a:srgbClr val="A50021"/>
                </a:solidFill>
              </a:rPr>
              <a:t>Metronidazol</a:t>
            </a:r>
          </a:p>
        </p:txBody>
      </p:sp>
      <p:sp>
        <p:nvSpPr>
          <p:cNvPr id="280596" name="Text Box 20">
            <a:extLst>
              <a:ext uri="{FF2B5EF4-FFF2-40B4-BE49-F238E27FC236}">
                <a16:creationId xmlns="" xmlns:a16="http://schemas.microsoft.com/office/drawing/2014/main" id="{B56AD9F9-E491-4452-A29D-8327CBF8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334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A43F0C66-A681-46D3-B310-E4EB72EC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8EC288-4D44-4606-83DE-83418552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t="11205" r="-324" b="7556"/>
          <a:stretch/>
        </p:blipFill>
        <p:spPr>
          <a:xfrm>
            <a:off x="0" y="1844824"/>
            <a:ext cx="9144000" cy="41764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C9FF9CA-6938-4C22-8C50-E4D4A51DA981}"/>
              </a:ext>
            </a:extLst>
          </p:cNvPr>
          <p:cNvSpPr txBox="1"/>
          <p:nvPr/>
        </p:nvSpPr>
        <p:spPr>
          <a:xfrm>
            <a:off x="4283968" y="644761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Boletim ANVISA, 2017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23E0EBA7-E2B1-4730-8185-734A5158C9FA}"/>
              </a:ext>
            </a:extLst>
          </p:cNvPr>
          <p:cNvGrpSpPr/>
          <p:nvPr/>
        </p:nvGrpSpPr>
        <p:grpSpPr>
          <a:xfrm>
            <a:off x="310914" y="4915002"/>
            <a:ext cx="3685022" cy="1882689"/>
            <a:chOff x="310914" y="4915002"/>
            <a:chExt cx="3685022" cy="1882689"/>
          </a:xfrm>
        </p:grpSpPr>
        <p:sp>
          <p:nvSpPr>
            <p:cNvPr id="7" name="Balão de Fala: Oval 6">
              <a:extLst>
                <a:ext uri="{FF2B5EF4-FFF2-40B4-BE49-F238E27FC236}">
                  <a16:creationId xmlns="" xmlns:a16="http://schemas.microsoft.com/office/drawing/2014/main" id="{A310067E-42DF-478D-9DEC-EE7B254DC7A1}"/>
                </a:ext>
              </a:extLst>
            </p:cNvPr>
            <p:cNvSpPr/>
            <p:nvPr/>
          </p:nvSpPr>
          <p:spPr>
            <a:xfrm>
              <a:off x="2627784" y="4915002"/>
              <a:ext cx="1080120" cy="1080120"/>
            </a:xfrm>
            <a:prstGeom prst="wedgeEllipseCallout">
              <a:avLst>
                <a:gd name="adj1" fmla="val -64734"/>
                <a:gd name="adj2" fmla="val 8833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3335AF5C-601B-4E72-B359-640E95B584F5}"/>
                </a:ext>
              </a:extLst>
            </p:cNvPr>
            <p:cNvSpPr txBox="1"/>
            <p:nvPr/>
          </p:nvSpPr>
          <p:spPr>
            <a:xfrm>
              <a:off x="310914" y="6428359"/>
              <a:ext cx="3685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Agente pouco frequente em ICS.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0D4B7E18-1E33-4648-BDE0-30356F384288}"/>
              </a:ext>
            </a:extLst>
          </p:cNvPr>
          <p:cNvGrpSpPr/>
          <p:nvPr/>
        </p:nvGrpSpPr>
        <p:grpSpPr>
          <a:xfrm>
            <a:off x="3530684" y="836712"/>
            <a:ext cx="3203848" cy="4248472"/>
            <a:chOff x="3530684" y="836712"/>
            <a:chExt cx="3203848" cy="4248472"/>
          </a:xfrm>
        </p:grpSpPr>
        <p:sp>
          <p:nvSpPr>
            <p:cNvPr id="9" name="Balão de Fala: Oval 8">
              <a:extLst>
                <a:ext uri="{FF2B5EF4-FFF2-40B4-BE49-F238E27FC236}">
                  <a16:creationId xmlns="" xmlns:a16="http://schemas.microsoft.com/office/drawing/2014/main" id="{FD8BED8E-ACF7-432E-B6E7-2E74BDD00081}"/>
                </a:ext>
              </a:extLst>
            </p:cNvPr>
            <p:cNvSpPr/>
            <p:nvPr/>
          </p:nvSpPr>
          <p:spPr>
            <a:xfrm>
              <a:off x="5387258" y="4725144"/>
              <a:ext cx="1146267" cy="360040"/>
            </a:xfrm>
            <a:prstGeom prst="wedgeEllipseCallout">
              <a:avLst>
                <a:gd name="adj1" fmla="val -89067"/>
                <a:gd name="adj2" fmla="val -973621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E5CE79BF-0430-4586-B40A-3202D5BBCBD3}"/>
                </a:ext>
              </a:extLst>
            </p:cNvPr>
            <p:cNvSpPr txBox="1"/>
            <p:nvPr/>
          </p:nvSpPr>
          <p:spPr>
            <a:xfrm>
              <a:off x="3530684" y="836712"/>
              <a:ext cx="3203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14-28% resistentes à vancomicina</a:t>
              </a:r>
            </a:p>
          </p:txBody>
        </p:sp>
      </p:grpSp>
      <p:pic>
        <p:nvPicPr>
          <p:cNvPr id="2050" name="Picture 2" descr="Resultado de imagem para brasil">
            <a:extLst>
              <a:ext uri="{FF2B5EF4-FFF2-40B4-BE49-F238E27FC236}">
                <a16:creationId xmlns="" xmlns:a16="http://schemas.microsoft.com/office/drawing/2014/main" id="{4283CB47-93F0-4F32-87FD-BF10FF2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" y="270917"/>
            <a:ext cx="1573907" cy="15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11C78F0-3348-424F-BBD2-70FDAC4E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EA83FF6-5ADD-4B7F-B0C9-F840EF58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7067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EE9C83-0B18-46B7-8B72-3555D626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7353"/>
            <a:ext cx="5246476" cy="26064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25253803-2F0E-4CA1-A75D-E8AAEFED6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303150"/>
              </p:ext>
            </p:extLst>
          </p:nvPr>
        </p:nvGraphicFramePr>
        <p:xfrm>
          <a:off x="611560" y="1988840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61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6F91DF6D-44B7-4B68-91D5-8B318E35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79CB912-B9C7-4AA8-B275-72F31828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2"/>
            <a:ext cx="9144000" cy="23882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E7B46C8-5646-4DFE-875C-AC105AC0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" y="6484058"/>
            <a:ext cx="3724275" cy="33337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73DF89DC-4281-4456-AF74-2AEAD283F9E3}"/>
              </a:ext>
            </a:extLst>
          </p:cNvPr>
          <p:cNvGrpSpPr/>
          <p:nvPr/>
        </p:nvGrpSpPr>
        <p:grpSpPr>
          <a:xfrm>
            <a:off x="1403648" y="2708920"/>
            <a:ext cx="5802758" cy="3240360"/>
            <a:chOff x="2444993" y="2708920"/>
            <a:chExt cx="4761413" cy="2663624"/>
          </a:xfrm>
        </p:grpSpPr>
        <p:pic>
          <p:nvPicPr>
            <p:cNvPr id="5" name="Imagem 4">
              <a:extLst>
                <a:ext uri="{FF2B5EF4-FFF2-40B4-BE49-F238E27FC236}">
                  <a16:creationId xmlns="" xmlns:a16="http://schemas.microsoft.com/office/drawing/2014/main" id="{89EBEA70-6C03-42CC-B3B1-BB087CE3E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3848" y="2708920"/>
              <a:ext cx="4002558" cy="266362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="" xmlns:a16="http://schemas.microsoft.com/office/drawing/2014/main" id="{5F787A5B-35FF-49D7-A628-9F0AA4C6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4993" y="2916265"/>
              <a:ext cx="1517710" cy="1592855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DC7F7F0-F038-4AA5-9A58-CEB4F25D2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701" y="4610131"/>
            <a:ext cx="1871279" cy="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D85A50E2-4889-4867-BC50-3F345559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C20CEE1-4666-4B32-8790-4D49C5F1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34"/>
            <a:ext cx="9019072" cy="23774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FB5318C-E120-4B6A-A18B-2EB0C9446285}"/>
              </a:ext>
            </a:extLst>
          </p:cNvPr>
          <p:cNvSpPr txBox="1"/>
          <p:nvPr/>
        </p:nvSpPr>
        <p:spPr>
          <a:xfrm>
            <a:off x="3779912" y="2348879"/>
            <a:ext cx="617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i="1" dirty="0" err="1"/>
              <a:t>Infect</a:t>
            </a:r>
            <a:r>
              <a:rPr lang="pt-BR" i="1" dirty="0"/>
              <a:t> </a:t>
            </a: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Hosp</a:t>
            </a:r>
            <a:r>
              <a:rPr lang="pt-BR" i="1" dirty="0"/>
              <a:t> </a:t>
            </a:r>
            <a:r>
              <a:rPr lang="pt-BR" i="1" dirty="0" err="1"/>
              <a:t>Epidemiol</a:t>
            </a:r>
            <a:r>
              <a:rPr lang="pt-BR" i="1" dirty="0"/>
              <a:t> </a:t>
            </a:r>
            <a:r>
              <a:rPr lang="pt-BR" dirty="0"/>
              <a:t>2003;24:362-386).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E8F7521-4252-4005-A422-74C98A18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40543"/>
            <a:ext cx="5688632" cy="2948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36D73F0-538C-4E59-B508-91E7AFE05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597" y="6225145"/>
            <a:ext cx="29051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28E3EC30-67CD-4D46-8F7C-D2B85A5A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6C9E02F-D4F4-47D2-A4D5-24715C1A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2950" cy="26384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9D814DB-92FB-4DA1-A71D-0C4A1259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55378"/>
            <a:ext cx="5403268" cy="3637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EB56AF3-3083-4AEA-90EF-AAF1D3F83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2189"/>
            <a:ext cx="22288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28E3EC30-67CD-4D46-8F7C-D2B85A5A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6C9E02F-D4F4-47D2-A4D5-24715C1A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2950" cy="26384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EB56AF3-3083-4AEA-90EF-AAF1D3F8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2189"/>
            <a:ext cx="2228850" cy="285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9AC3F4D-F126-4E43-8EC5-360F10541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627" y="2515414"/>
            <a:ext cx="4208197" cy="41897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DED9CCF-91EC-4E1F-B205-4F5802A15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3" y="2638425"/>
            <a:ext cx="4080420" cy="38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9">
            <a:extLst>
              <a:ext uri="{FF2B5EF4-FFF2-40B4-BE49-F238E27FC236}">
                <a16:creationId xmlns="" xmlns:a16="http://schemas.microsoft.com/office/drawing/2014/main" id="{D2392589-68BE-4333-A4E1-B1EB9B75D35D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11113"/>
            <a:ext cx="4500563" cy="6858000"/>
            <a:chOff x="0" y="0"/>
            <a:chExt cx="4499992" cy="6858000"/>
          </a:xfrm>
        </p:grpSpPr>
        <p:pic>
          <p:nvPicPr>
            <p:cNvPr id="20485" name="Picture 4">
              <a:extLst>
                <a:ext uri="{FF2B5EF4-FFF2-40B4-BE49-F238E27FC236}">
                  <a16:creationId xmlns="" xmlns:a16="http://schemas.microsoft.com/office/drawing/2014/main" id="{67687B77-4B43-485E-942A-04683C3E7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9999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7">
              <a:extLst>
                <a:ext uri="{FF2B5EF4-FFF2-40B4-BE49-F238E27FC236}">
                  <a16:creationId xmlns="" xmlns:a16="http://schemas.microsoft.com/office/drawing/2014/main" id="{0CB32E75-9CA1-4D5D-9E56-7EE3BE4F2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6165304"/>
              <a:ext cx="3888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pt-BR" sz="1800">
                  <a:solidFill>
                    <a:schemeClr val="bg1"/>
                  </a:solidFill>
                </a:rPr>
                <a:t>Alexander Ongston (1844-1929)</a:t>
              </a:r>
            </a:p>
          </p:txBody>
        </p:sp>
      </p:grpSp>
      <p:grpSp>
        <p:nvGrpSpPr>
          <p:cNvPr id="20482" name="Group 8">
            <a:extLst>
              <a:ext uri="{FF2B5EF4-FFF2-40B4-BE49-F238E27FC236}">
                <a16:creationId xmlns="" xmlns:a16="http://schemas.microsoft.com/office/drawing/2014/main" id="{84718D9C-CE89-479E-A940-13F5678F7612}"/>
              </a:ext>
            </a:extLst>
          </p:cNvPr>
          <p:cNvGrpSpPr>
            <a:grpSpLocks/>
          </p:cNvGrpSpPr>
          <p:nvPr/>
        </p:nvGrpSpPr>
        <p:grpSpPr bwMode="auto">
          <a:xfrm>
            <a:off x="4452938" y="14288"/>
            <a:ext cx="4679950" cy="6848475"/>
            <a:chOff x="4499992" y="0"/>
            <a:chExt cx="4680520" cy="6847706"/>
          </a:xfrm>
        </p:grpSpPr>
        <p:pic>
          <p:nvPicPr>
            <p:cNvPr id="20483" name="Picture 6">
              <a:extLst>
                <a:ext uri="{FF2B5EF4-FFF2-40B4-BE49-F238E27FC236}">
                  <a16:creationId xmlns="" xmlns:a16="http://schemas.microsoft.com/office/drawing/2014/main" id="{B3A05BBC-6D7E-4124-95E4-6AD4BB0F9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0"/>
              <a:ext cx="4680520" cy="684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TextBox 11">
              <a:extLst>
                <a:ext uri="{FF2B5EF4-FFF2-40B4-BE49-F238E27FC236}">
                  <a16:creationId xmlns="" xmlns:a16="http://schemas.microsoft.com/office/drawing/2014/main" id="{55DAAE64-E001-4142-8F7F-A74DD194B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32" y="6165304"/>
              <a:ext cx="3888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pt-BR" sz="1800">
                  <a:solidFill>
                    <a:schemeClr val="bg1"/>
                  </a:solidFill>
                </a:rPr>
                <a:t>Joseph Lister (1827-1912)</a:t>
              </a: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3F2C220-D6A1-4B5A-82C8-5E423617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4AD2-077C-400C-A0C0-81930CF8166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6FF0F3-1D5B-46AF-A948-7A8EC1B5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Mensagens finais...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8817903-3E9D-41B1-8131-D8EC55A8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6F650-AE9C-4D23-B539-073A36954CF8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435838BB-BC0B-40A5-B7A9-77F81AE8A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673026"/>
              </p:ext>
            </p:extLst>
          </p:nvPr>
        </p:nvGraphicFramePr>
        <p:xfrm>
          <a:off x="457200" y="2087352"/>
          <a:ext cx="8003232" cy="405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7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7959118" cy="53458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4046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Obrigado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55976" y="6488668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carlos.fortaleza@unesp.br</a:t>
            </a:r>
          </a:p>
        </p:txBody>
      </p:sp>
    </p:spTree>
    <p:extLst>
      <p:ext uri="{BB962C8B-B14F-4D97-AF65-F5344CB8AC3E}">
        <p14:creationId xmlns:p14="http://schemas.microsoft.com/office/powerpoint/2010/main" val="4470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irurgia2">
            <a:extLst>
              <a:ext uri="{FF2B5EF4-FFF2-40B4-BE49-F238E27FC236}">
                <a16:creationId xmlns="" xmlns:a16="http://schemas.microsoft.com/office/drawing/2014/main" id="{2D63172F-DDAA-409C-A54A-7355C7FC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3">
            <a:extLst>
              <a:ext uri="{FF2B5EF4-FFF2-40B4-BE49-F238E27FC236}">
                <a16:creationId xmlns="" xmlns:a16="http://schemas.microsoft.com/office/drawing/2014/main" id="{C586934B-DA3C-4DDA-B075-3FB9F532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3025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>
                <a:solidFill>
                  <a:srgbClr val="1A3A3E"/>
                </a:solidFill>
              </a:rPr>
              <a:t>1883: Produção de Pus em Feridas Cirúrgicas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263DA119-B1A0-4CB3-B062-39E3378F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2.bp.blogspot.com/_wVIfsH0HWTo/TJzaTIBdAFI/AAAAAAAAAmE/34JklgJnUuc/s1600/imagem.jpg">
            <a:extLst>
              <a:ext uri="{FF2B5EF4-FFF2-40B4-BE49-F238E27FC236}">
                <a16:creationId xmlns="" xmlns:a16="http://schemas.microsoft.com/office/drawing/2014/main" id="{666D7D2A-B579-422A-A74C-80262475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82208"/>
            <a:ext cx="3456384" cy="3491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://www.path.cam.ac.uk/Microbiology/BI_Bacteriology/SP_Staphylococcus/M_BI_SP_19small.jpg">
            <a:extLst>
              <a:ext uri="{FF2B5EF4-FFF2-40B4-BE49-F238E27FC236}">
                <a16:creationId xmlns="" xmlns:a16="http://schemas.microsoft.com/office/drawing/2014/main" id="{088B35F6-F94D-4391-9E1C-E75800EF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457" t="3150" r="6356" b="8655"/>
          <a:stretch>
            <a:fillRect/>
          </a:stretch>
        </p:blipFill>
        <p:spPr bwMode="auto">
          <a:xfrm>
            <a:off x="5364088" y="2803088"/>
            <a:ext cx="3362209" cy="3362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TextBox 5">
            <a:extLst>
              <a:ext uri="{FF2B5EF4-FFF2-40B4-BE49-F238E27FC236}">
                <a16:creationId xmlns="" xmlns:a16="http://schemas.microsoft.com/office/drawing/2014/main" id="{7EB5086E-F21B-4A37-A7BF-6282CD0C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65625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800" i="1"/>
              <a:t>Staphylococcus aureus </a:t>
            </a:r>
            <a:r>
              <a:rPr lang="en-US" altLang="pt-BR" sz="1800"/>
              <a:t>(dourado)</a:t>
            </a:r>
            <a:endParaRPr lang="en-US" altLang="pt-BR" sz="1800" i="1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289DBC-4B88-4A02-BB51-9A2FAE72C9E7}"/>
              </a:ext>
            </a:extLst>
          </p:cNvPr>
          <p:cNvSpPr txBox="1"/>
          <p:nvPr/>
        </p:nvSpPr>
        <p:spPr>
          <a:xfrm>
            <a:off x="5292725" y="2082800"/>
            <a:ext cx="3600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Staphylococcus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albus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*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branco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(Staphylococcus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epidermidis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4C40B2-5F8B-465E-8EEE-E045B9A64BAF}"/>
              </a:ext>
            </a:extLst>
          </p:cNvPr>
          <p:cNvSpPr txBox="1"/>
          <p:nvPr/>
        </p:nvSpPr>
        <p:spPr>
          <a:xfrm>
            <a:off x="107950" y="6524625"/>
            <a:ext cx="9036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Rosenbach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, AJ. </a:t>
            </a:r>
            <a:r>
              <a:rPr lang="en-US" sz="1400" b="1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Mikro-Qrganismen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bei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den </a:t>
            </a:r>
            <a:r>
              <a:rPr lang="en-US" sz="1400" b="1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Wund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-Infections-</a:t>
            </a:r>
            <a:r>
              <a:rPr lang="en-US" sz="1400" b="1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Krankheiten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des Menschen. (1884)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327F1AA-BBF8-40DD-8B57-1817882128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453188"/>
            <a:ext cx="9144000" cy="0"/>
          </a:xfrm>
          <a:prstGeom prst="line">
            <a:avLst/>
          </a:prstGeom>
          <a:noFill/>
          <a:ln w="31750">
            <a:solidFill>
              <a:srgbClr val="224B5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3EE1CDFC-5A26-4A2A-9198-D2A6B736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="" xmlns:a16="http://schemas.microsoft.com/office/drawing/2014/main" id="{BBBAE056-6F9C-45F8-B089-1F7B926D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1402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A5C6DD-EDF3-497C-97F3-E4412CEE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3600">
                <a:solidFill>
                  <a:srgbClr val="800000"/>
                </a:solidFill>
              </a:rPr>
              <a:t>Como delinear estratégias para prevenção e tratamento?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585FAD-ABF4-4724-AAAA-033458F030EA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032000"/>
            <a:ext cx="4537075" cy="3011488"/>
            <a:chOff x="4355976" y="2031231"/>
            <a:chExt cx="4536504" cy="3011562"/>
          </a:xfrm>
        </p:grpSpPr>
        <p:sp>
          <p:nvSpPr>
            <p:cNvPr id="24581" name="TextBox 2">
              <a:extLst>
                <a:ext uri="{FF2B5EF4-FFF2-40B4-BE49-F238E27FC236}">
                  <a16:creationId xmlns="" xmlns:a16="http://schemas.microsoft.com/office/drawing/2014/main" id="{841E5AC4-3374-4E6C-A0CA-A21D992F4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031231"/>
              <a:ext cx="4536504" cy="461665"/>
            </a:xfrm>
            <a:prstGeom prst="rect">
              <a:avLst/>
            </a:prstGeom>
            <a:solidFill>
              <a:srgbClr val="1E4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pt-BR">
                  <a:solidFill>
                    <a:schemeClr val="bg1"/>
                  </a:solidFill>
                </a:rPr>
                <a:t>Aumento da incidência</a:t>
              </a:r>
            </a:p>
          </p:txBody>
        </p:sp>
        <p:sp>
          <p:nvSpPr>
            <p:cNvPr id="24582" name="TextBox 15">
              <a:extLst>
                <a:ext uri="{FF2B5EF4-FFF2-40B4-BE49-F238E27FC236}">
                  <a16:creationId xmlns="" xmlns:a16="http://schemas.microsoft.com/office/drawing/2014/main" id="{08325C65-78A1-4FD3-A6B8-BDB161DB3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881197"/>
              <a:ext cx="4536504" cy="461665"/>
            </a:xfrm>
            <a:prstGeom prst="rect">
              <a:avLst/>
            </a:prstGeom>
            <a:solidFill>
              <a:srgbClr val="1E4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pt-BR">
                  <a:solidFill>
                    <a:schemeClr val="bg1"/>
                  </a:solidFill>
                </a:rPr>
                <a:t>Fatores de Virulência</a:t>
              </a:r>
            </a:p>
          </p:txBody>
        </p:sp>
        <p:sp>
          <p:nvSpPr>
            <p:cNvPr id="24583" name="TextBox 16">
              <a:extLst>
                <a:ext uri="{FF2B5EF4-FFF2-40B4-BE49-F238E27FC236}">
                  <a16:creationId xmlns="" xmlns:a16="http://schemas.microsoft.com/office/drawing/2014/main" id="{90B761F8-E832-4A3C-ACB4-94175009B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3731163"/>
              <a:ext cx="4536504" cy="461676"/>
            </a:xfrm>
            <a:prstGeom prst="rect">
              <a:avLst/>
            </a:prstGeom>
            <a:solidFill>
              <a:srgbClr val="1E4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pt-BR" dirty="0" err="1">
                  <a:solidFill>
                    <a:schemeClr val="bg1"/>
                  </a:solidFill>
                </a:rPr>
                <a:t>Resistência</a:t>
              </a:r>
              <a:r>
                <a:rPr lang="en-US" altLang="pt-BR" dirty="0">
                  <a:solidFill>
                    <a:schemeClr val="bg1"/>
                  </a:solidFill>
                </a:rPr>
                <a:t> a </a:t>
              </a:r>
              <a:r>
                <a:rPr lang="en-US" altLang="pt-BR" dirty="0" err="1">
                  <a:solidFill>
                    <a:schemeClr val="bg1"/>
                  </a:solidFill>
                </a:rPr>
                <a:t>Antimicrobianos</a:t>
              </a:r>
              <a:endParaRPr lang="en-US" altLang="pt-BR" dirty="0">
                <a:solidFill>
                  <a:schemeClr val="bg1"/>
                </a:solidFill>
              </a:endParaRPr>
            </a:p>
          </p:txBody>
        </p:sp>
        <p:sp>
          <p:nvSpPr>
            <p:cNvPr id="24584" name="TextBox 18">
              <a:extLst>
                <a:ext uri="{FF2B5EF4-FFF2-40B4-BE49-F238E27FC236}">
                  <a16:creationId xmlns="" xmlns:a16="http://schemas.microsoft.com/office/drawing/2014/main" id="{6B26B93D-6374-4F66-AC4A-1D69D076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4581128"/>
              <a:ext cx="4536504" cy="461665"/>
            </a:xfrm>
            <a:prstGeom prst="rect">
              <a:avLst/>
            </a:prstGeom>
            <a:solidFill>
              <a:srgbClr val="1E4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pt-BR">
                  <a:solidFill>
                    <a:schemeClr val="bg1"/>
                  </a:solidFill>
                </a:rPr>
                <a:t>Alterações da Epidemiologia</a:t>
              </a: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0C6E402-0695-4083-9ECB-007AB98C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B98E-B2FF-49C7-A399-9FD57F04616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BE902CF-1E37-49B0-AE2B-0D5505702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5562"/>
            <a:ext cx="9233755" cy="129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FA9D6F2E-BAD7-4B9C-97C1-8A1D06E8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2DB59712-0A40-4DFC-8F32-777538C6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39C7FE1-457B-46A3-95A5-E2F58D98788A}"/>
              </a:ext>
            </a:extLst>
          </p:cNvPr>
          <p:cNvSpPr txBox="1"/>
          <p:nvPr/>
        </p:nvSpPr>
        <p:spPr>
          <a:xfrm>
            <a:off x="228600" y="548680"/>
            <a:ext cx="289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Infecções de Pele e Partes Moles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7F4A6B7-8BA6-45D2-A2DD-4C944CB6D9AB}"/>
              </a:ext>
            </a:extLst>
          </p:cNvPr>
          <p:cNvSpPr txBox="1"/>
          <p:nvPr/>
        </p:nvSpPr>
        <p:spPr>
          <a:xfrm>
            <a:off x="212216" y="1772284"/>
            <a:ext cx="289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Endocardites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4DFC2C9-40FE-44B8-BE01-932A1999C889}"/>
              </a:ext>
            </a:extLst>
          </p:cNvPr>
          <p:cNvSpPr txBox="1"/>
          <p:nvPr/>
        </p:nvSpPr>
        <p:spPr>
          <a:xfrm>
            <a:off x="5807968" y="548680"/>
            <a:ext cx="288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Pneumonias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690DB3F-D7BE-4CE5-BFDD-E1FE56DDED6E}"/>
              </a:ext>
            </a:extLst>
          </p:cNvPr>
          <p:cNvSpPr txBox="1"/>
          <p:nvPr/>
        </p:nvSpPr>
        <p:spPr>
          <a:xfrm>
            <a:off x="5441437" y="1300772"/>
            <a:ext cx="361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Infecções da Corrente Sanguínea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898EE02-BE59-4C2C-894C-393FD7DAE0D5}"/>
              </a:ext>
            </a:extLst>
          </p:cNvPr>
          <p:cNvSpPr txBox="1"/>
          <p:nvPr/>
        </p:nvSpPr>
        <p:spPr>
          <a:xfrm>
            <a:off x="228600" y="2707869"/>
            <a:ext cx="289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Osteomielites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41046C4-3411-4D4F-86F8-684ED0465FA1}"/>
              </a:ext>
            </a:extLst>
          </p:cNvPr>
          <p:cNvSpPr txBox="1"/>
          <p:nvPr/>
        </p:nvSpPr>
        <p:spPr>
          <a:xfrm>
            <a:off x="5896811" y="2427616"/>
            <a:ext cx="324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Infecções de Sítio Cirúrgico</a:t>
            </a:r>
          </a:p>
        </p:txBody>
      </p:sp>
    </p:spTree>
    <p:extLst>
      <p:ext uri="{BB962C8B-B14F-4D97-AF65-F5344CB8AC3E}">
        <p14:creationId xmlns:p14="http://schemas.microsoft.com/office/powerpoint/2010/main" val="39161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FA9D6F2E-BAD7-4B9C-97C1-8A1D06E8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4065-88A9-462B-BCE5-FAA63656A0AD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2DB59712-0A40-4DFC-8F32-777538C6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39C7FE1-457B-46A3-95A5-E2F58D98788A}"/>
              </a:ext>
            </a:extLst>
          </p:cNvPr>
          <p:cNvSpPr txBox="1"/>
          <p:nvPr/>
        </p:nvSpPr>
        <p:spPr>
          <a:xfrm>
            <a:off x="228600" y="548680"/>
            <a:ext cx="289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Infecções de Pele e Partes Moles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7F4A6B7-8BA6-45D2-A2DD-4C944CB6D9AB}"/>
              </a:ext>
            </a:extLst>
          </p:cNvPr>
          <p:cNvSpPr txBox="1"/>
          <p:nvPr/>
        </p:nvSpPr>
        <p:spPr>
          <a:xfrm>
            <a:off x="212216" y="1772284"/>
            <a:ext cx="289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Endocardites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4DFC2C9-40FE-44B8-BE01-932A1999C889}"/>
              </a:ext>
            </a:extLst>
          </p:cNvPr>
          <p:cNvSpPr txBox="1"/>
          <p:nvPr/>
        </p:nvSpPr>
        <p:spPr>
          <a:xfrm>
            <a:off x="5807968" y="548680"/>
            <a:ext cx="288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Pneumonias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690DB3F-D7BE-4CE5-BFDD-E1FE56DDED6E}"/>
              </a:ext>
            </a:extLst>
          </p:cNvPr>
          <p:cNvSpPr txBox="1"/>
          <p:nvPr/>
        </p:nvSpPr>
        <p:spPr>
          <a:xfrm>
            <a:off x="5441437" y="1300772"/>
            <a:ext cx="361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Infecções da Corrente Sanguínea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898EE02-BE59-4C2C-894C-393FD7DAE0D5}"/>
              </a:ext>
            </a:extLst>
          </p:cNvPr>
          <p:cNvSpPr txBox="1"/>
          <p:nvPr/>
        </p:nvSpPr>
        <p:spPr>
          <a:xfrm>
            <a:off x="228600" y="2707869"/>
            <a:ext cx="289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Osteomielites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41046C4-3411-4D4F-86F8-684ED0465FA1}"/>
              </a:ext>
            </a:extLst>
          </p:cNvPr>
          <p:cNvSpPr txBox="1"/>
          <p:nvPr/>
        </p:nvSpPr>
        <p:spPr>
          <a:xfrm>
            <a:off x="5896811" y="2427616"/>
            <a:ext cx="324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Infecções de Sítio Cirúrgico</a:t>
            </a:r>
          </a:p>
        </p:txBody>
      </p:sp>
    </p:spTree>
    <p:extLst>
      <p:ext uri="{BB962C8B-B14F-4D97-AF65-F5344CB8AC3E}">
        <p14:creationId xmlns:p14="http://schemas.microsoft.com/office/powerpoint/2010/main" val="9860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B02_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fmb_modelo02_fundoclaro</Template>
  <TotalTime>274</TotalTime>
  <Words>868</Words>
  <Application>Microsoft Macintosh PowerPoint</Application>
  <PresentationFormat>On-screen Show (4:3)</PresentationFormat>
  <Paragraphs>219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ＭＳ Ｐゴシック</vt:lpstr>
      <vt:lpstr>Verdana</vt:lpstr>
      <vt:lpstr>Wingdings</vt:lpstr>
      <vt:lpstr>Arial</vt:lpstr>
      <vt:lpstr>FMB02_a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Resistência à penicilina</vt:lpstr>
      <vt:lpstr>PowerPoint Presentation</vt:lpstr>
      <vt:lpstr>Methicillin-Resistant Staphylococcus aureus.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Medidas preventivas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Mensagens finais...</vt:lpstr>
      <vt:lpstr>PowerPoint Presentation</vt:lpstr>
    </vt:vector>
  </TitlesOfParts>
  <Company>Faculdade de Medicina de Botucatu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Magno Fortaleza</dc:creator>
  <cp:lastModifiedBy>Paul Webber</cp:lastModifiedBy>
  <cp:revision>36</cp:revision>
  <dcterms:created xsi:type="dcterms:W3CDTF">2019-09-04T13:52:27Z</dcterms:created>
  <dcterms:modified xsi:type="dcterms:W3CDTF">2019-09-07T13:20:12Z</dcterms:modified>
</cp:coreProperties>
</file>